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91" r:id="rId3"/>
    <p:sldId id="292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8F8F8"/>
    <a:srgbClr val="00FF00"/>
    <a:srgbClr val="CC00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7" autoAdjust="0"/>
    <p:restoredTop sz="98944" autoAdjust="0"/>
  </p:normalViewPr>
  <p:slideViewPr>
    <p:cSldViewPr snapToGrid="0">
      <p:cViewPr>
        <p:scale>
          <a:sx n="69" d="100"/>
          <a:sy n="69" d="100"/>
        </p:scale>
        <p:origin x="-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00" y="-102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C43FE7-A277-45A7-9B20-8E3E5D0E9D2F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70ACAD-196E-49B9-AF42-33653D950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4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B5358-BB77-4C6F-BA43-398F81826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C8A99-13BB-4959-A641-10C9D68A7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FD27-3FEF-4131-8FE6-A07AE144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A5E3-3BF8-4A99-9636-BB42106BF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7524-AA46-4609-BA5D-77BDF781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5CF8-B652-42BA-B4BA-BAAE16412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AE5CB-A104-4F3C-8B19-F87F4EB2C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2553B-15E9-42D1-84DD-C553D5CB3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D87CE-4874-4CE5-804C-AC4B4337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7E466-392E-418E-8953-746E2546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1E6D-506D-426C-AB00-16E8C29A8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0C7885-7462-4E53-BBF2-DFE646CE4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slide" Target="slide9.xml"/><Relationship Id="rId15" Type="http://schemas.openxmlformats.org/officeDocument/2006/relationships/slide" Target="slide11.xml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slide" Target="slide7.xml"/><Relationship Id="rId18" Type="http://schemas.openxmlformats.org/officeDocument/2006/relationships/slide" Target="slide2.xml"/><Relationship Id="rId3" Type="http://schemas.openxmlformats.org/officeDocument/2006/relationships/image" Target="../media/image66.png"/><Relationship Id="rId21" Type="http://schemas.openxmlformats.org/officeDocument/2006/relationships/slide" Target="slide11.xml"/><Relationship Id="rId7" Type="http://schemas.openxmlformats.org/officeDocument/2006/relationships/image" Target="../media/image70.png"/><Relationship Id="rId12" Type="http://schemas.openxmlformats.org/officeDocument/2006/relationships/slide" Target="slide8.xml"/><Relationship Id="rId17" Type="http://schemas.openxmlformats.org/officeDocument/2006/relationships/slide" Target="slide3.xml"/><Relationship Id="rId2" Type="http://schemas.openxmlformats.org/officeDocument/2006/relationships/image" Target="../media/image65.jpg"/><Relationship Id="rId16" Type="http://schemas.openxmlformats.org/officeDocument/2006/relationships/slide" Target="slide4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slide" Target="slide9.xml"/><Relationship Id="rId5" Type="http://schemas.openxmlformats.org/officeDocument/2006/relationships/image" Target="../media/image68.png"/><Relationship Id="rId15" Type="http://schemas.openxmlformats.org/officeDocument/2006/relationships/slide" Target="slide5.xml"/><Relationship Id="rId23" Type="http://schemas.openxmlformats.org/officeDocument/2006/relationships/image" Target="../media/image73.png"/><Relationship Id="rId10" Type="http://schemas.openxmlformats.org/officeDocument/2006/relationships/hyperlink" Target="http://www.husain-off.ru/" TargetMode="External"/><Relationship Id="rId19" Type="http://schemas.openxmlformats.org/officeDocument/2006/relationships/slide" Target="slide13.xml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slide" Target="slide6.xml"/><Relationship Id="rId22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slide" Target="slide9.xml"/><Relationship Id="rId15" Type="http://schemas.openxmlformats.org/officeDocument/2006/relationships/slide" Target="slide1.xml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slide" Target="slide9.xml"/><Relationship Id="rId15" Type="http://schemas.openxmlformats.org/officeDocument/2006/relationships/slide" Target="slide1.xml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3.xml"/><Relationship Id="rId5" Type="http://schemas.openxmlformats.org/officeDocument/2006/relationships/slide" Target="slide9.xml"/><Relationship Id="rId15" Type="http://schemas.openxmlformats.org/officeDocument/2006/relationships/slide" Target="slide1.xml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12" Type="http://schemas.openxmlformats.org/officeDocument/2006/relationships/slide" Target="slide3.xml"/><Relationship Id="rId2" Type="http://schemas.openxmlformats.org/officeDocument/2006/relationships/image" Target="../media/image2.jpeg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4.xml"/><Relationship Id="rId5" Type="http://schemas.openxmlformats.org/officeDocument/2006/relationships/slide" Target="slide10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hyperlink" Target="http://www.husain-off.ru/" TargetMode="External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sain-off.ru/" TargetMode="External"/><Relationship Id="rId13" Type="http://schemas.openxmlformats.org/officeDocument/2006/relationships/slide" Target="slide8.xml"/><Relationship Id="rId1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slide" Target="slide9.xml"/><Relationship Id="rId17" Type="http://schemas.openxmlformats.org/officeDocument/2006/relationships/slide" Target="slide4.xml"/><Relationship Id="rId2" Type="http://schemas.openxmlformats.org/officeDocument/2006/relationships/image" Target="../media/image4.jpeg"/><Relationship Id="rId16" Type="http://schemas.openxmlformats.org/officeDocument/2006/relationships/slide" Target="slide5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0.xml"/><Relationship Id="rId5" Type="http://schemas.openxmlformats.org/officeDocument/2006/relationships/image" Target="../media/image7.png"/><Relationship Id="rId15" Type="http://schemas.openxmlformats.org/officeDocument/2006/relationships/slide" Target="slide6.xml"/><Relationship Id="rId10" Type="http://schemas.openxmlformats.org/officeDocument/2006/relationships/slide" Target="slide11.xml"/><Relationship Id="rId19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3" Type="http://schemas.openxmlformats.org/officeDocument/2006/relationships/hyperlink" Target="http://www.husain-off.ru/" TargetMode="Externa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slide" Target="slide9.xml"/><Relationship Id="rId15" Type="http://schemas.openxmlformats.org/officeDocument/2006/relationships/slide" Target="slide1.xml"/><Relationship Id="rId10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slide" Target="slide9.xml"/><Relationship Id="rId26" Type="http://schemas.openxmlformats.org/officeDocument/2006/relationships/slide" Target="slide12.xml"/><Relationship Id="rId3" Type="http://schemas.openxmlformats.org/officeDocument/2006/relationships/image" Target="../media/image5.jpeg"/><Relationship Id="rId21" Type="http://schemas.openxmlformats.org/officeDocument/2006/relationships/slide" Target="slide6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slide" Target="slide10.xml"/><Relationship Id="rId25" Type="http://schemas.openxmlformats.org/officeDocument/2006/relationships/slide" Target="slide13.xml"/><Relationship Id="rId2" Type="http://schemas.openxmlformats.org/officeDocument/2006/relationships/image" Target="../media/image11.jpeg"/><Relationship Id="rId16" Type="http://schemas.openxmlformats.org/officeDocument/2006/relationships/hyperlink" Target="http://www.husain-off.ru/" TargetMode="Externa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slide" Target="slide2.xml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slide" Target="slide3.xml"/><Relationship Id="rId28" Type="http://schemas.openxmlformats.org/officeDocument/2006/relationships/slide" Target="slide1.xml"/><Relationship Id="rId10" Type="http://schemas.openxmlformats.org/officeDocument/2006/relationships/image" Target="../media/image18.png"/><Relationship Id="rId19" Type="http://schemas.openxmlformats.org/officeDocument/2006/relationships/slide" Target="slide8.xml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slide" Target="slide4.xml"/><Relationship Id="rId27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.xml"/><Relationship Id="rId18" Type="http://schemas.openxmlformats.org/officeDocument/2006/relationships/slide" Target="slide1.xml"/><Relationship Id="rId3" Type="http://schemas.openxmlformats.org/officeDocument/2006/relationships/image" Target="../media/image25.png"/><Relationship Id="rId7" Type="http://schemas.openxmlformats.org/officeDocument/2006/relationships/slide" Target="slide10.xml"/><Relationship Id="rId12" Type="http://schemas.openxmlformats.org/officeDocument/2006/relationships/slide" Target="slide4.xml"/><Relationship Id="rId17" Type="http://schemas.openxmlformats.org/officeDocument/2006/relationships/slide" Target="slide11.xml"/><Relationship Id="rId2" Type="http://schemas.openxmlformats.org/officeDocument/2006/relationships/image" Target="../media/image24.jpe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usain-off.ru/" TargetMode="External"/><Relationship Id="rId11" Type="http://schemas.openxmlformats.org/officeDocument/2006/relationships/slide" Target="slide5.xml"/><Relationship Id="rId5" Type="http://schemas.openxmlformats.org/officeDocument/2006/relationships/image" Target="../media/image27.png"/><Relationship Id="rId15" Type="http://schemas.openxmlformats.org/officeDocument/2006/relationships/slide" Target="slide13.xml"/><Relationship Id="rId10" Type="http://schemas.openxmlformats.org/officeDocument/2006/relationships/slide" Target="slide7.xml"/><Relationship Id="rId4" Type="http://schemas.openxmlformats.org/officeDocument/2006/relationships/image" Target="../media/image26.jpeg"/><Relationship Id="rId9" Type="http://schemas.openxmlformats.org/officeDocument/2006/relationships/slide" Target="slide8.xml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8.xml"/><Relationship Id="rId18" Type="http://schemas.openxmlformats.org/officeDocument/2006/relationships/slide" Target="slide2.xml"/><Relationship Id="rId26" Type="http://schemas.openxmlformats.org/officeDocument/2006/relationships/image" Target="../media/image39.png"/><Relationship Id="rId3" Type="http://schemas.openxmlformats.org/officeDocument/2006/relationships/image" Target="../media/image29.png"/><Relationship Id="rId21" Type="http://schemas.openxmlformats.org/officeDocument/2006/relationships/slide" Target="slide11.xml"/><Relationship Id="rId7" Type="http://schemas.openxmlformats.org/officeDocument/2006/relationships/image" Target="../media/image33.png"/><Relationship Id="rId12" Type="http://schemas.openxmlformats.org/officeDocument/2006/relationships/slide" Target="slide9.xml"/><Relationship Id="rId17" Type="http://schemas.openxmlformats.org/officeDocument/2006/relationships/slide" Target="slide3.xml"/><Relationship Id="rId25" Type="http://schemas.openxmlformats.org/officeDocument/2006/relationships/image" Target="../media/image38.png"/><Relationship Id="rId2" Type="http://schemas.openxmlformats.org/officeDocument/2006/relationships/image" Target="../media/image28.jpeg"/><Relationship Id="rId16" Type="http://schemas.openxmlformats.org/officeDocument/2006/relationships/slide" Target="slide4.xml"/><Relationship Id="rId20" Type="http://schemas.openxmlformats.org/officeDocument/2006/relationships/slide" Target="slide12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slide" Target="slide10.xml"/><Relationship Id="rId24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slide" Target="slide5.xml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hyperlink" Target="http://www.husain-off.ru/" TargetMode="External"/><Relationship Id="rId19" Type="http://schemas.openxmlformats.org/officeDocument/2006/relationships/slide" Target="slide13.xm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slide" Target="slide6.xml"/><Relationship Id="rId22" Type="http://schemas.openxmlformats.org/officeDocument/2006/relationships/slide" Target="slide1.xml"/><Relationship Id="rId27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sain-off.ru/" TargetMode="External"/><Relationship Id="rId13" Type="http://schemas.openxmlformats.org/officeDocument/2006/relationships/slide" Target="slide5.xml"/><Relationship Id="rId18" Type="http://schemas.openxmlformats.org/officeDocument/2006/relationships/slide" Target="slide12.xml"/><Relationship Id="rId3" Type="http://schemas.openxmlformats.org/officeDocument/2006/relationships/image" Target="../media/image44.png"/><Relationship Id="rId21" Type="http://schemas.openxmlformats.org/officeDocument/2006/relationships/image" Target="../media/image49.png"/><Relationship Id="rId7" Type="http://schemas.openxmlformats.org/officeDocument/2006/relationships/image" Target="../media/image48.png"/><Relationship Id="rId12" Type="http://schemas.openxmlformats.org/officeDocument/2006/relationships/slide" Target="slide6.xml"/><Relationship Id="rId17" Type="http://schemas.openxmlformats.org/officeDocument/2006/relationships/slide" Target="slide13.xml"/><Relationship Id="rId25" Type="http://schemas.openxmlformats.org/officeDocument/2006/relationships/image" Target="../media/image53.png"/><Relationship Id="rId2" Type="http://schemas.openxmlformats.org/officeDocument/2006/relationships/image" Target="../media/image43.jpeg"/><Relationship Id="rId16" Type="http://schemas.openxmlformats.org/officeDocument/2006/relationships/slide" Target="slide2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slide" Target="slide7.xml"/><Relationship Id="rId24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slide" Target="slide3.xml"/><Relationship Id="rId23" Type="http://schemas.openxmlformats.org/officeDocument/2006/relationships/image" Target="../media/image51.png"/><Relationship Id="rId10" Type="http://schemas.openxmlformats.org/officeDocument/2006/relationships/slide" Target="slide9.xml"/><Relationship Id="rId19" Type="http://schemas.openxmlformats.org/officeDocument/2006/relationships/slide" Target="slide11.xml"/><Relationship Id="rId4" Type="http://schemas.openxmlformats.org/officeDocument/2006/relationships/image" Target="../media/image45.png"/><Relationship Id="rId9" Type="http://schemas.openxmlformats.org/officeDocument/2006/relationships/slide" Target="slide10.xml"/><Relationship Id="rId14" Type="http://schemas.openxmlformats.org/officeDocument/2006/relationships/slide" Target="slide4.xml"/><Relationship Id="rId2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sain-off.ru/" TargetMode="External"/><Relationship Id="rId13" Type="http://schemas.openxmlformats.org/officeDocument/2006/relationships/slide" Target="slide5.xml"/><Relationship Id="rId18" Type="http://schemas.openxmlformats.org/officeDocument/2006/relationships/slide" Target="slide12.xml"/><Relationship Id="rId3" Type="http://schemas.openxmlformats.org/officeDocument/2006/relationships/image" Target="../media/image55.png"/><Relationship Id="rId21" Type="http://schemas.openxmlformats.org/officeDocument/2006/relationships/image" Target="../media/image60.png"/><Relationship Id="rId7" Type="http://schemas.openxmlformats.org/officeDocument/2006/relationships/image" Target="../media/image59.png"/><Relationship Id="rId12" Type="http://schemas.openxmlformats.org/officeDocument/2006/relationships/slide" Target="slide6.xml"/><Relationship Id="rId17" Type="http://schemas.openxmlformats.org/officeDocument/2006/relationships/slide" Target="slide13.xml"/><Relationship Id="rId25" Type="http://schemas.openxmlformats.org/officeDocument/2006/relationships/image" Target="../media/image64.png"/><Relationship Id="rId2" Type="http://schemas.openxmlformats.org/officeDocument/2006/relationships/image" Target="../media/image54.jpeg"/><Relationship Id="rId16" Type="http://schemas.openxmlformats.org/officeDocument/2006/relationships/slide" Target="slide2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slide" Target="slide7.xml"/><Relationship Id="rId24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slide" Target="slide3.xml"/><Relationship Id="rId23" Type="http://schemas.openxmlformats.org/officeDocument/2006/relationships/image" Target="../media/image62.png"/><Relationship Id="rId10" Type="http://schemas.openxmlformats.org/officeDocument/2006/relationships/slide" Target="slide8.xml"/><Relationship Id="rId19" Type="http://schemas.openxmlformats.org/officeDocument/2006/relationships/slide" Target="slide11.xml"/><Relationship Id="rId4" Type="http://schemas.openxmlformats.org/officeDocument/2006/relationships/image" Target="../media/image56.png"/><Relationship Id="rId9" Type="http://schemas.openxmlformats.org/officeDocument/2006/relationships/slide" Target="slide10.xml"/><Relationship Id="rId14" Type="http://schemas.openxmlformats.org/officeDocument/2006/relationships/slide" Target="slide4.xml"/><Relationship Id="rId22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Задача 3">
            <a:hlinkClick r:id="rId4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дача 2">
            <a:hlinkClick r:id="rId5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дача 1">
            <a:hlinkClick r:id="rId6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лайд 7">
            <a:hlinkClick r:id="rId7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лайд 6">
            <a:hlinkClick r:id="rId8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лайд 5">
            <a:hlinkClick r:id="rId9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лайд 4">
            <a:hlinkClick r:id="rId10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лайд 3">
            <a:hlinkClick r:id="rId11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лайд 2">
            <a:hlinkClick r:id="rId12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Инструкция">
            <a:hlinkClick r:id="rId13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Глоссарий">
            <a:hlinkClick r:id="rId14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/задание">
            <a:hlinkClick r:id="rId15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н: Вправо">
            <a:hlinkClick r:id="" action="ppaction://hlinkshowjump?jump=nextslide" tooltip="Следующий слайд"/>
          </p:cNvPr>
          <p:cNvSpPr/>
          <p:nvPr/>
        </p:nvSpPr>
        <p:spPr>
          <a:xfrm rot="10800000">
            <a:off x="72571" y="3273411"/>
            <a:ext cx="338166" cy="285135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е 4-1">
            <a:hlinkClick r:id="" action="ppaction://macro?name=MoveTo"/>
          </p:cNvPr>
          <p:cNvSpPr/>
          <p:nvPr/>
        </p:nvSpPr>
        <p:spPr>
          <a:xfrm>
            <a:off x="6411458" y="5854866"/>
            <a:ext cx="147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е 3-1">
            <a:hlinkClick r:id="" action="ppaction://macro?name=MoveTo"/>
          </p:cNvPr>
          <p:cNvSpPr/>
          <p:nvPr/>
        </p:nvSpPr>
        <p:spPr>
          <a:xfrm>
            <a:off x="4785837" y="5858957"/>
            <a:ext cx="147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е 2-1">
            <a:hlinkClick r:id="" action="ppaction://macro?name=MoveTo"/>
          </p:cNvPr>
          <p:cNvSpPr/>
          <p:nvPr/>
        </p:nvSpPr>
        <p:spPr>
          <a:xfrm>
            <a:off x="3181283" y="5855765"/>
            <a:ext cx="147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е 1-1">
            <a:hlinkClick r:id="" action="ppaction://macro?name=MoveTo"/>
          </p:cNvPr>
          <p:cNvSpPr/>
          <p:nvPr/>
        </p:nvSpPr>
        <p:spPr>
          <a:xfrm>
            <a:off x="1586876" y="5855765"/>
            <a:ext cx="147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е 7">
            <a:hlinkClick r:id="" action="ppaction://macro?name=MoveTo"/>
          </p:cNvPr>
          <p:cNvSpPr/>
          <p:nvPr/>
        </p:nvSpPr>
        <p:spPr>
          <a:xfrm>
            <a:off x="5987036" y="4765560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е 6">
            <a:hlinkClick r:id="" action="ppaction://macro?name=MoveTo"/>
          </p:cNvPr>
          <p:cNvSpPr/>
          <p:nvPr/>
        </p:nvSpPr>
        <p:spPr>
          <a:xfrm>
            <a:off x="3089018" y="3805199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е 5">
            <a:hlinkClick r:id="" action="ppaction://macro?name=MoveTo"/>
          </p:cNvPr>
          <p:cNvSpPr/>
          <p:nvPr/>
        </p:nvSpPr>
        <p:spPr>
          <a:xfrm>
            <a:off x="1054599" y="3515880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е 4">
            <a:hlinkClick r:id="" action="ppaction://macro?name=MoveTo"/>
          </p:cNvPr>
          <p:cNvSpPr/>
          <p:nvPr/>
        </p:nvSpPr>
        <p:spPr>
          <a:xfrm>
            <a:off x="4027608" y="2855965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е 3">
            <a:hlinkClick r:id="" action="ppaction://macro?name=MoveTo"/>
          </p:cNvPr>
          <p:cNvSpPr/>
          <p:nvPr/>
        </p:nvSpPr>
        <p:spPr>
          <a:xfrm>
            <a:off x="6145241" y="2504719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е 2">
            <a:hlinkClick r:id="" action="ppaction://macro?name=MoveTo"/>
          </p:cNvPr>
          <p:cNvSpPr/>
          <p:nvPr/>
        </p:nvSpPr>
        <p:spPr>
          <a:xfrm>
            <a:off x="6318446" y="2072193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е 1">
            <a:hlinkClick r:id="" action="ppaction://macro?name=MoveTo"/>
          </p:cNvPr>
          <p:cNvSpPr/>
          <p:nvPr/>
        </p:nvSpPr>
        <p:spPr>
          <a:xfrm>
            <a:off x="4194038" y="1967207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Киев" descr="10-03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8542" y="5840957"/>
            <a:ext cx="730589" cy="324000"/>
          </a:xfrm>
          <a:prstGeom prst="rect">
            <a:avLst/>
          </a:prstGeom>
          <a:effectLst/>
        </p:spPr>
      </p:pic>
      <p:pic>
        <p:nvPicPr>
          <p:cNvPr id="49" name="Новгород" descr="10-01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9047" y="5837764"/>
            <a:ext cx="1340471" cy="324000"/>
          </a:xfrm>
          <a:prstGeom prst="rect">
            <a:avLst/>
          </a:prstGeom>
          <a:effectLst/>
        </p:spPr>
      </p:pic>
      <p:pic>
        <p:nvPicPr>
          <p:cNvPr id="50" name="Рюген" descr="10-02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5222" y="5836865"/>
            <a:ext cx="908471" cy="324000"/>
          </a:xfrm>
          <a:prstGeom prst="rect">
            <a:avLst/>
          </a:prstGeom>
          <a:effectLst/>
        </p:spPr>
      </p:pic>
      <p:sp>
        <p:nvSpPr>
          <p:cNvPr id="59" name="Кн: Скрыть все"/>
          <p:cNvSpPr/>
          <p:nvPr/>
        </p:nvSpPr>
        <p:spPr>
          <a:xfrm>
            <a:off x="227485" y="5667534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Ответы"/>
          <p:cNvGrpSpPr/>
          <p:nvPr/>
        </p:nvGrpSpPr>
        <p:grpSpPr>
          <a:xfrm>
            <a:off x="3684109" y="2259810"/>
            <a:ext cx="4345344" cy="2985975"/>
            <a:chOff x="3684109" y="2259810"/>
            <a:chExt cx="4345344" cy="2985975"/>
          </a:xfrm>
        </p:grpSpPr>
        <p:pic>
          <p:nvPicPr>
            <p:cNvPr id="53" name="Рисунок 52" descr="10-0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7923" y="2707338"/>
              <a:ext cx="1191530" cy="288000"/>
            </a:xfrm>
            <a:prstGeom prst="rect">
              <a:avLst/>
            </a:prstGeom>
          </p:spPr>
        </p:pic>
        <p:pic>
          <p:nvPicPr>
            <p:cNvPr id="54" name="Рисунок 53" descr="10-0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4109" y="3979110"/>
              <a:ext cx="807530" cy="288000"/>
            </a:xfrm>
            <a:prstGeom prst="rect">
              <a:avLst/>
            </a:prstGeom>
          </p:spPr>
        </p:pic>
        <p:pic>
          <p:nvPicPr>
            <p:cNvPr id="55" name="Рисунок 54" descr="10-07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2096" y="4957785"/>
              <a:ext cx="655060" cy="288000"/>
            </a:xfrm>
            <a:prstGeom prst="rect">
              <a:avLst/>
            </a:prstGeom>
          </p:spPr>
        </p:pic>
        <p:pic>
          <p:nvPicPr>
            <p:cNvPr id="56" name="Рисунок 55" descr="10-08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8298" y="2259810"/>
              <a:ext cx="914823" cy="288000"/>
            </a:xfrm>
            <a:prstGeom prst="rect">
              <a:avLst/>
            </a:prstGeom>
          </p:spPr>
        </p:pic>
      </p:grpSp>
      <p:sp>
        <p:nvSpPr>
          <p:cNvPr id="60" name="Кн: Проверить"/>
          <p:cNvSpPr/>
          <p:nvPr/>
        </p:nvSpPr>
        <p:spPr>
          <a:xfrm>
            <a:off x="224733" y="5180038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Адрес сайта">
            <a:hlinkClick r:id="rId10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Задача 2">
            <a:hlinkClick r:id="rId11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Задача 1">
            <a:hlinkClick r:id="rId12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лайд 7">
            <a:hlinkClick r:id="rId13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лайд 6">
            <a:hlinkClick r:id="rId14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лайд 5">
            <a:hlinkClick r:id="rId15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лайд 4">
            <a:hlinkClick r:id="rId16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лайд 3">
            <a:hlinkClick r:id="rId17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лайд 2">
            <a:hlinkClick r:id="rId18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Инструкция">
            <a:hlinkClick r:id="rId19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Глоссарий">
            <a:hlinkClick r:id="rId20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/задание">
            <a:hlinkClick r:id="rId21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лан урока">
            <a:hlinkClick r:id="rId22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Кн :Влево">
            <a:hlinkClick r:id="" action="ppaction://hlinkshowjump?jump=previousslide" tooltip="Предыдущий слайд"/>
          </p:cNvPr>
          <p:cNvSpPr/>
          <p:nvPr/>
        </p:nvSpPr>
        <p:spPr>
          <a:xfrm>
            <a:off x="72858" y="2910319"/>
            <a:ext cx="327344" cy="294919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Ладога" descr="10-04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807111" y="5837764"/>
            <a:ext cx="1035529" cy="324000"/>
          </a:xfrm>
          <a:prstGeom prst="rect">
            <a:avLst/>
          </a:prstGeom>
          <a:effectLst>
            <a:prstShdw prst="shdw6" dist="107763" dir="2700001">
              <a:scrgbClr r="0" g="0" b="0">
                <a:alpha val="50000"/>
              </a:scrgbClr>
            </a:prst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дача 3">
            <a:hlinkClick r:id="rId4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дача 2">
            <a:hlinkClick r:id="rId5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дача 1">
            <a:hlinkClick r:id="rId6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лайд 7">
            <a:hlinkClick r:id="rId7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лайд 6">
            <a:hlinkClick r:id="rId8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лайд 5">
            <a:hlinkClick r:id="rId9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лайд 4">
            <a:hlinkClick r:id="rId10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лайд 3">
            <a:hlinkClick r:id="rId11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лайд 2">
            <a:hlinkClick r:id="rId12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Инструкция">
            <a:hlinkClick r:id="rId13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лоссарий">
            <a:hlinkClick r:id="rId14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ан урока">
            <a:hlinkClick r:id="rId15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дача 3">
            <a:hlinkClick r:id="rId4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дача 2">
            <a:hlinkClick r:id="rId5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дача 1">
            <a:hlinkClick r:id="rId6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лайд 7">
            <a:hlinkClick r:id="rId7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лайд 6">
            <a:hlinkClick r:id="rId8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лайд 5">
            <a:hlinkClick r:id="rId9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лайд 4">
            <a:hlinkClick r:id="rId10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лайд 3">
            <a:hlinkClick r:id="rId11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лайд 2">
            <a:hlinkClick r:id="rId12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Инструкция">
            <a:hlinkClick r:id="rId13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/задание">
            <a:hlinkClick r:id="rId14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ан урока">
            <a:hlinkClick r:id="rId15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дача 3">
            <a:hlinkClick r:id="rId4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дача 2">
            <a:hlinkClick r:id="rId5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дача 1">
            <a:hlinkClick r:id="rId6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лайд 7">
            <a:hlinkClick r:id="rId7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лайд 6">
            <a:hlinkClick r:id="rId8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лайд 5">
            <a:hlinkClick r:id="rId9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лайд 4">
            <a:hlinkClick r:id="rId10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лайд 3">
            <a:hlinkClick r:id="rId11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лайд 2">
            <a:hlinkClick r:id="rId12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лоссарий">
            <a:hlinkClick r:id="rId13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/задание">
            <a:hlinkClick r:id="rId14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ан урока">
            <a:hlinkClick r:id="rId15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Кн: Скрыть все"/>
          <p:cNvSpPr/>
          <p:nvPr/>
        </p:nvSpPr>
        <p:spPr>
          <a:xfrm>
            <a:off x="228798" y="5658932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н: Учебная задача"/>
          <p:cNvSpPr/>
          <p:nvPr/>
        </p:nvSpPr>
        <p:spPr>
          <a:xfrm>
            <a:off x="226046" y="5171436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Учебная задача" descr="02-zadac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8" y="1055468"/>
            <a:ext cx="7145383" cy="1730155"/>
          </a:xfrm>
          <a:prstGeom prst="rect">
            <a:avLst/>
          </a:prstGeom>
        </p:spPr>
      </p:pic>
      <p:sp>
        <p:nvSpPr>
          <p:cNvPr id="7" name="Кн: Вправо">
            <a:hlinkClick r:id="" action="ppaction://hlinkshowjump?jump=nextslide" tooltip="Следующий слайд"/>
          </p:cNvPr>
          <p:cNvSpPr/>
          <p:nvPr/>
        </p:nvSpPr>
        <p:spPr>
          <a:xfrm rot="10800000">
            <a:off x="65314" y="3277528"/>
            <a:ext cx="338166" cy="285135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н :Влево">
            <a:hlinkClick r:id="" action="ppaction://hlinkshowjump?jump=previousslide" tooltip="Предыдущий слайд"/>
          </p:cNvPr>
          <p:cNvSpPr/>
          <p:nvPr/>
        </p:nvSpPr>
        <p:spPr>
          <a:xfrm>
            <a:off x="72858" y="2910319"/>
            <a:ext cx="327344" cy="294919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Адрес сайта">
            <a:hlinkClick r:id="rId4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дача 3">
            <a:hlinkClick r:id="rId5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дача 2">
            <a:hlinkClick r:id="rId6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дача 1">
            <a:hlinkClick r:id="rId7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лайд 7">
            <a:hlinkClick r:id="rId8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лайд 6">
            <a:hlinkClick r:id="rId9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лайд 5">
            <a:hlinkClick r:id="rId10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лайд 4">
            <a:hlinkClick r:id="rId11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лайд 3">
            <a:hlinkClick r:id="rId12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Инструкция">
            <a:hlinkClick r:id="rId13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Глоссарий">
            <a:hlinkClick r:id="rId14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/задание">
            <a:hlinkClick r:id="rId15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лан урока">
            <a:hlinkClick r:id="rId16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Фон1"/>
          <p:cNvGrpSpPr/>
          <p:nvPr/>
        </p:nvGrpSpPr>
        <p:grpSpPr>
          <a:xfrm>
            <a:off x="339687" y="1398291"/>
            <a:ext cx="6334545" cy="1929486"/>
            <a:chOff x="339687" y="1398291"/>
            <a:chExt cx="6334545" cy="1929486"/>
          </a:xfrm>
        </p:grpSpPr>
        <p:pic>
          <p:nvPicPr>
            <p:cNvPr id="27" name="Фон1" descr="_05_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658" y="1398291"/>
              <a:ext cx="6244574" cy="1929486"/>
            </a:xfrm>
            <a:prstGeom prst="rect">
              <a:avLst/>
            </a:prstGeom>
          </p:spPr>
        </p:pic>
        <p:pic>
          <p:nvPicPr>
            <p:cNvPr id="33" name="Фон1" descr="_05_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687" y="1454226"/>
              <a:ext cx="387426" cy="1530191"/>
            </a:xfrm>
            <a:prstGeom prst="rect">
              <a:avLst/>
            </a:prstGeom>
          </p:spPr>
        </p:pic>
      </p:grpSp>
      <p:pic>
        <p:nvPicPr>
          <p:cNvPr id="13" name="Бертинские анн" descr="03-bertinskie-ana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5820" y="1177633"/>
            <a:ext cx="4489186" cy="4918363"/>
          </a:xfrm>
          <a:prstGeom prst="rect">
            <a:avLst/>
          </a:prstGeom>
        </p:spPr>
      </p:pic>
      <p:pic>
        <p:nvPicPr>
          <p:cNvPr id="11" name="Ал-Марвази" descr="03-araby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4444" y="3458441"/>
            <a:ext cx="5564480" cy="2845377"/>
          </a:xfrm>
          <a:prstGeom prst="rect">
            <a:avLst/>
          </a:prstGeom>
        </p:spPr>
      </p:pic>
      <p:pic>
        <p:nvPicPr>
          <p:cNvPr id="10" name="Ал-Истархи" descr="03-araby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451" y="1497281"/>
            <a:ext cx="5623684" cy="2115253"/>
          </a:xfrm>
          <a:prstGeom prst="rect">
            <a:avLst/>
          </a:prstGeom>
        </p:spPr>
      </p:pic>
      <p:pic>
        <p:nvPicPr>
          <p:cNvPr id="9" name="Ибн Хордадбек" descr="03-araby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200" y="824163"/>
            <a:ext cx="6982691" cy="834252"/>
          </a:xfrm>
          <a:prstGeom prst="rect">
            <a:avLst/>
          </a:prstGeom>
        </p:spPr>
      </p:pic>
      <p:sp>
        <p:nvSpPr>
          <p:cNvPr id="17" name="Адрес сайта">
            <a:hlinkClick r:id="rId8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Глоссарий">
            <a:hlinkClick r:id="rId9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/задание">
            <a:hlinkClick r:id="rId10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дача 3">
            <a:hlinkClick r:id="rId11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дача 2">
            <a:hlinkClick r:id="rId12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дача 1">
            <a:hlinkClick r:id="rId13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лайд 7">
            <a:hlinkClick r:id="rId14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лайд 6">
            <a:hlinkClick r:id="rId15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лайд 5">
            <a:hlinkClick r:id="rId16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лайд 4">
            <a:hlinkClick r:id="rId17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лайд 2">
            <a:hlinkClick r:id="rId18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н: Скрыть все"/>
          <p:cNvSpPr/>
          <p:nvPr/>
        </p:nvSpPr>
        <p:spPr>
          <a:xfrm>
            <a:off x="229177" y="5648898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н: Арабы о русах"/>
          <p:cNvSpPr/>
          <p:nvPr/>
        </p:nvSpPr>
        <p:spPr>
          <a:xfrm>
            <a:off x="225371" y="5172329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н: Бертинские анналы"/>
          <p:cNvSpPr/>
          <p:nvPr/>
        </p:nvSpPr>
        <p:spPr>
          <a:xfrm>
            <a:off x="229904" y="4698579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н: Вправо">
            <a:hlinkClick r:id="" action="ppaction://hlinkshowjump?jump=nextslide" tooltip="Следующий слайд"/>
          </p:cNvPr>
          <p:cNvSpPr/>
          <p:nvPr/>
        </p:nvSpPr>
        <p:spPr>
          <a:xfrm rot="10800000">
            <a:off x="65314" y="3277528"/>
            <a:ext cx="338166" cy="285135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н :Влево">
            <a:hlinkClick r:id="" action="ppaction://hlinkshowjump?jump=previousslide" tooltip="Предыдущий слайд"/>
          </p:cNvPr>
          <p:cNvSpPr/>
          <p:nvPr/>
        </p:nvSpPr>
        <p:spPr>
          <a:xfrm>
            <a:off x="72858" y="2910319"/>
            <a:ext cx="327344" cy="294919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Инструкция">
            <a:hlinkClick r:id="rId19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лан урока">
            <a:hlinkClick r:id="rId20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Адрес сайта">
            <a:hlinkClick r:id="rId3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дача 3">
            <a:hlinkClick r:id="rId4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дача 2">
            <a:hlinkClick r:id="rId5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дача 1">
            <a:hlinkClick r:id="rId6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лайд 7">
            <a:hlinkClick r:id="rId7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лайд 6">
            <a:hlinkClick r:id="rId8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лайд 5">
            <a:hlinkClick r:id="rId9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лайд 3">
            <a:hlinkClick r:id="rId10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лайд 2">
            <a:hlinkClick r:id="rId11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Инструкция">
            <a:hlinkClick r:id="rId12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лоссарий">
            <a:hlinkClick r:id="rId13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/задание">
            <a:hlinkClick r:id="rId14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ан урока">
            <a:hlinkClick r:id="rId15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н: Вправо">
            <a:hlinkClick r:id="" action="ppaction://hlinkshowjump?jump=nextslide" tooltip="Следующий слайд"/>
          </p:cNvPr>
          <p:cNvSpPr/>
          <p:nvPr/>
        </p:nvSpPr>
        <p:spPr>
          <a:xfrm rot="10800000">
            <a:off x="65314" y="3277528"/>
            <a:ext cx="338166" cy="285135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н :Влево">
            <a:hlinkClick r:id="" action="ppaction://hlinkshowjump?jump=previousslide" tooltip="Предыдущий слайд"/>
          </p:cNvPr>
          <p:cNvSpPr/>
          <p:nvPr/>
        </p:nvSpPr>
        <p:spPr>
          <a:xfrm>
            <a:off x="72858" y="2910319"/>
            <a:ext cx="327344" cy="294919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Фон"/>
          <p:cNvGrpSpPr/>
          <p:nvPr/>
        </p:nvGrpSpPr>
        <p:grpSpPr>
          <a:xfrm>
            <a:off x="976947" y="1335479"/>
            <a:ext cx="7675418" cy="3513612"/>
            <a:chOff x="637309" y="1335479"/>
            <a:chExt cx="7675418" cy="3513612"/>
          </a:xfrm>
        </p:grpSpPr>
        <p:pic>
          <p:nvPicPr>
            <p:cNvPr id="4" name="Рисунок 3" descr="_05_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309" y="1335479"/>
              <a:ext cx="7675418" cy="2905910"/>
            </a:xfrm>
            <a:prstGeom prst="rect">
              <a:avLst/>
            </a:prstGeom>
          </p:spPr>
        </p:pic>
        <p:pic>
          <p:nvPicPr>
            <p:cNvPr id="7" name="Рисунок 6" descr="_05_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3418" y="3976255"/>
              <a:ext cx="2299855" cy="872836"/>
            </a:xfrm>
            <a:prstGeom prst="rect">
              <a:avLst/>
            </a:prstGeom>
          </p:spPr>
        </p:pic>
      </p:grpSp>
      <p:sp>
        <p:nvSpPr>
          <p:cNvPr id="9" name="Кн: Скрыть все"/>
          <p:cNvSpPr/>
          <p:nvPr/>
        </p:nvSpPr>
        <p:spPr>
          <a:xfrm>
            <a:off x="232013" y="5657234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н: Ломоносов"/>
          <p:cNvSpPr/>
          <p:nvPr/>
        </p:nvSpPr>
        <p:spPr>
          <a:xfrm>
            <a:off x="229261" y="5169738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н: Татищев"/>
          <p:cNvSpPr/>
          <p:nvPr/>
        </p:nvSpPr>
        <p:spPr>
          <a:xfrm>
            <a:off x="232800" y="4707710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н: Норманисты"/>
          <p:cNvSpPr/>
          <p:nvPr/>
        </p:nvSpPr>
        <p:spPr>
          <a:xfrm>
            <a:off x="228709" y="4235220"/>
            <a:ext cx="114850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Норманисты"/>
          <p:cNvGrpSpPr/>
          <p:nvPr/>
        </p:nvGrpSpPr>
        <p:grpSpPr>
          <a:xfrm>
            <a:off x="1617973" y="871611"/>
            <a:ext cx="5930477" cy="3389643"/>
            <a:chOff x="1617973" y="871611"/>
            <a:chExt cx="5930477" cy="3389643"/>
          </a:xfrm>
        </p:grpSpPr>
        <p:pic>
          <p:nvPicPr>
            <p:cNvPr id="13" name="Байер" descr="05-bai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8464" y="871611"/>
              <a:ext cx="1974858" cy="3024000"/>
            </a:xfrm>
            <a:prstGeom prst="rect">
              <a:avLst/>
            </a:prstGeom>
          </p:spPr>
        </p:pic>
        <p:pic>
          <p:nvPicPr>
            <p:cNvPr id="14" name="Миллер" descr="05-mille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973" y="1237254"/>
              <a:ext cx="1935718" cy="3024000"/>
            </a:xfrm>
            <a:prstGeom prst="rect">
              <a:avLst/>
            </a:prstGeom>
          </p:spPr>
        </p:pic>
        <p:pic>
          <p:nvPicPr>
            <p:cNvPr id="15" name="Шлёцер" descr="05-shlec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4940" y="1211238"/>
              <a:ext cx="1833510" cy="3024000"/>
            </a:xfrm>
            <a:prstGeom prst="rect">
              <a:avLst/>
            </a:prstGeom>
          </p:spPr>
        </p:pic>
      </p:grpSp>
      <p:pic>
        <p:nvPicPr>
          <p:cNvPr id="22" name="Нестор" descr="05-nestor-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7750" y="4082727"/>
            <a:ext cx="7251017" cy="2087141"/>
          </a:xfrm>
          <a:prstGeom prst="rect">
            <a:avLst/>
          </a:prstGeom>
        </p:spPr>
      </p:pic>
      <p:grpSp>
        <p:nvGrpSpPr>
          <p:cNvPr id="28" name="Антинорманисты"/>
          <p:cNvGrpSpPr/>
          <p:nvPr/>
        </p:nvGrpSpPr>
        <p:grpSpPr>
          <a:xfrm>
            <a:off x="384004" y="869476"/>
            <a:ext cx="8275045" cy="2269592"/>
            <a:chOff x="384004" y="869476"/>
            <a:chExt cx="8275045" cy="2269592"/>
          </a:xfrm>
        </p:grpSpPr>
        <p:pic>
          <p:nvPicPr>
            <p:cNvPr id="24" name="Рисунок 23" descr="05-tatischev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4407" y="869476"/>
              <a:ext cx="1819887" cy="2268000"/>
            </a:xfrm>
            <a:prstGeom prst="rect">
              <a:avLst/>
            </a:prstGeom>
          </p:spPr>
        </p:pic>
        <p:pic>
          <p:nvPicPr>
            <p:cNvPr id="25" name="Рисунок 24" descr="05-lomonosov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2873" y="871068"/>
              <a:ext cx="1819887" cy="2268000"/>
            </a:xfrm>
            <a:prstGeom prst="rect">
              <a:avLst/>
            </a:prstGeom>
          </p:spPr>
        </p:pic>
        <p:pic>
          <p:nvPicPr>
            <p:cNvPr id="26" name="Рисунок 25" descr="05-lomonosov-nadpis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7162" y="2038949"/>
              <a:ext cx="2411887" cy="597955"/>
            </a:xfrm>
            <a:prstGeom prst="rect">
              <a:avLst/>
            </a:prstGeom>
          </p:spPr>
        </p:pic>
        <p:pic>
          <p:nvPicPr>
            <p:cNvPr id="27" name="Рисунок 26" descr="05-tatischtv-nadpis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4004" y="1996439"/>
              <a:ext cx="1958888" cy="640325"/>
            </a:xfrm>
            <a:prstGeom prst="rect">
              <a:avLst/>
            </a:prstGeom>
          </p:spPr>
        </p:pic>
      </p:grpSp>
      <p:pic>
        <p:nvPicPr>
          <p:cNvPr id="29" name="Татищев - История" descr="05-tatischev-ist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06227" y="2993333"/>
            <a:ext cx="5797025" cy="3455413"/>
          </a:xfrm>
          <a:prstGeom prst="rect">
            <a:avLst/>
          </a:prstGeom>
        </p:spPr>
      </p:pic>
      <p:pic>
        <p:nvPicPr>
          <p:cNvPr id="31" name="Нестор 2" descr="05-nestor-1-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19510" y="2656885"/>
            <a:ext cx="7387590" cy="2318974"/>
          </a:xfrm>
          <a:prstGeom prst="rect">
            <a:avLst/>
          </a:prstGeom>
        </p:spPr>
      </p:pic>
      <p:pic>
        <p:nvPicPr>
          <p:cNvPr id="32" name="Надеждин" descr="05-nadejdi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21551" y="4890614"/>
            <a:ext cx="7428547" cy="1242260"/>
          </a:xfrm>
          <a:prstGeom prst="rect">
            <a:avLst/>
          </a:prstGeom>
        </p:spPr>
      </p:pic>
      <p:sp>
        <p:nvSpPr>
          <p:cNvPr id="34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Адрес сайта">
            <a:hlinkClick r:id="rId16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Задача 3">
            <a:hlinkClick r:id="rId17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дача 2">
            <a:hlinkClick r:id="rId18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дача 1">
            <a:hlinkClick r:id="rId19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лайд 7">
            <a:hlinkClick r:id="rId20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лайд 6">
            <a:hlinkClick r:id="rId21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лайд 4">
            <a:hlinkClick r:id="rId22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лайд 3">
            <a:hlinkClick r:id="rId23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лайд 2">
            <a:hlinkClick r:id="rId24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Инструкция">
            <a:hlinkClick r:id="rId25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Глоссарий">
            <a:hlinkClick r:id="rId26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/задание">
            <a:hlinkClick r:id="rId27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ан урока">
            <a:hlinkClick r:id="rId28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н: Вправо">
            <a:hlinkClick r:id="" action="ppaction://hlinkshowjump?jump=nextslide" tooltip="Следующий слайд"/>
          </p:cNvPr>
          <p:cNvSpPr/>
          <p:nvPr/>
        </p:nvSpPr>
        <p:spPr>
          <a:xfrm rot="10800000">
            <a:off x="65314" y="3277528"/>
            <a:ext cx="338166" cy="285135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н :Влево">
            <a:hlinkClick r:id="" action="ppaction://hlinkshowjump?jump=previousslide" tooltip="Предыдущий слайд"/>
          </p:cNvPr>
          <p:cNvSpPr/>
          <p:nvPr/>
        </p:nvSpPr>
        <p:spPr>
          <a:xfrm>
            <a:off x="72858" y="2910319"/>
            <a:ext cx="327344" cy="294919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н: Скрыть все"/>
          <p:cNvSpPr/>
          <p:nvPr/>
        </p:nvSpPr>
        <p:spPr>
          <a:xfrm>
            <a:off x="229214" y="5655510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н: Этимология"/>
          <p:cNvSpPr/>
          <p:nvPr/>
        </p:nvSpPr>
        <p:spPr>
          <a:xfrm>
            <a:off x="226462" y="5168014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Этимология" descr="05-etimologi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4080" y="1158240"/>
            <a:ext cx="6763537" cy="1363980"/>
          </a:xfrm>
          <a:prstGeom prst="rect">
            <a:avLst/>
          </a:prstGeom>
        </p:spPr>
      </p:pic>
      <p:grpSp>
        <p:nvGrpSpPr>
          <p:cNvPr id="15" name="Глазунов"/>
          <p:cNvGrpSpPr/>
          <p:nvPr/>
        </p:nvGrpSpPr>
        <p:grpSpPr>
          <a:xfrm>
            <a:off x="3232249" y="2585412"/>
            <a:ext cx="4943484" cy="3558618"/>
            <a:chOff x="573397" y="2585412"/>
            <a:chExt cx="4943484" cy="3558618"/>
          </a:xfrm>
        </p:grpSpPr>
        <p:pic>
          <p:nvPicPr>
            <p:cNvPr id="10" name="Рисунок 9" descr="05-glazynov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397" y="2585412"/>
              <a:ext cx="4943484" cy="3316575"/>
            </a:xfrm>
            <a:prstGeom prst="rect">
              <a:avLst/>
            </a:prstGeom>
          </p:spPr>
        </p:pic>
        <p:pic>
          <p:nvPicPr>
            <p:cNvPr id="12" name="Рисунок 11" descr="05_glazynov-podpi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939" y="5986215"/>
              <a:ext cx="4236331" cy="157815"/>
            </a:xfrm>
            <a:prstGeom prst="rect">
              <a:avLst/>
            </a:prstGeom>
          </p:spPr>
        </p:pic>
      </p:grpSp>
      <p:sp>
        <p:nvSpPr>
          <p:cNvPr id="14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Адрес сайта">
            <a:hlinkClick r:id="rId6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Задача 3">
            <a:hlinkClick r:id="rId7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дача 2">
            <a:hlinkClick r:id="rId8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дача 1">
            <a:hlinkClick r:id="rId9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лайд 7">
            <a:hlinkClick r:id="rId10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лайд 5">
            <a:hlinkClick r:id="rId11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лайд 4">
            <a:hlinkClick r:id="rId12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лайд 3">
            <a:hlinkClick r:id="rId13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лайд 2">
            <a:hlinkClick r:id="rId14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Инструкция">
            <a:hlinkClick r:id="rId15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Глоссарий">
            <a:hlinkClick r:id="rId16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/задание">
            <a:hlinkClick r:id="rId17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ан урока">
            <a:hlinkClick r:id="rId18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н: Вправо">
            <a:hlinkClick r:id="" action="ppaction://hlinkshowjump?jump=nextslide" tooltip="Следующий слайд"/>
          </p:cNvPr>
          <p:cNvSpPr/>
          <p:nvPr/>
        </p:nvSpPr>
        <p:spPr>
          <a:xfrm rot="10800000">
            <a:off x="65314" y="3277528"/>
            <a:ext cx="338166" cy="285135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н :Влево">
            <a:hlinkClick r:id="" action="ppaction://hlinkshowjump?jump=previousslide" tooltip="Предыдущий слайд"/>
          </p:cNvPr>
          <p:cNvSpPr/>
          <p:nvPr/>
        </p:nvSpPr>
        <p:spPr>
          <a:xfrm>
            <a:off x="72858" y="2910319"/>
            <a:ext cx="327344" cy="294919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hlinkClick r:id="" action="ppaction://macro?name=MoveTo"/>
          </p:cNvPr>
          <p:cNvSpPr/>
          <p:nvPr/>
        </p:nvSpPr>
        <p:spPr>
          <a:xfrm>
            <a:off x="6045347" y="1670097"/>
            <a:ext cx="2698323" cy="567287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" action="ppaction://macro?name=MoveTo"/>
          </p:cNvPr>
          <p:cNvSpPr/>
          <p:nvPr/>
        </p:nvSpPr>
        <p:spPr>
          <a:xfrm>
            <a:off x="6045347" y="2311353"/>
            <a:ext cx="2698323" cy="567287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" action="ppaction://macro?name=MoveTo"/>
          </p:cNvPr>
          <p:cNvSpPr/>
          <p:nvPr/>
        </p:nvSpPr>
        <p:spPr>
          <a:xfrm>
            <a:off x="6042965" y="2891678"/>
            <a:ext cx="2698323" cy="567287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macro?name=MoveTo"/>
          </p:cNvPr>
          <p:cNvSpPr/>
          <p:nvPr/>
        </p:nvSpPr>
        <p:spPr>
          <a:xfrm>
            <a:off x="6040584" y="3501278"/>
            <a:ext cx="2698323" cy="567287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macro?name=MoveTo"/>
          </p:cNvPr>
          <p:cNvSpPr/>
          <p:nvPr/>
        </p:nvSpPr>
        <p:spPr>
          <a:xfrm>
            <a:off x="6035822" y="4110878"/>
            <a:ext cx="2698323" cy="567287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macro?name=MoveTo"/>
          </p:cNvPr>
          <p:cNvSpPr/>
          <p:nvPr/>
        </p:nvSpPr>
        <p:spPr>
          <a:xfrm>
            <a:off x="6035822" y="4725240"/>
            <a:ext cx="2698323" cy="567287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macro?name=MoveTo"/>
          </p:cNvPr>
          <p:cNvSpPr/>
          <p:nvPr/>
        </p:nvSpPr>
        <p:spPr>
          <a:xfrm>
            <a:off x="6033441" y="5334840"/>
            <a:ext cx="2698323" cy="567287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macro?name=MoveTo"/>
          </p:cNvPr>
          <p:cNvSpPr/>
          <p:nvPr/>
        </p:nvSpPr>
        <p:spPr>
          <a:xfrm>
            <a:off x="425059" y="1924377"/>
            <a:ext cx="2698323" cy="551618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" action="ppaction://macro?name=MoveTo"/>
          </p:cNvPr>
          <p:cNvSpPr/>
          <p:nvPr/>
        </p:nvSpPr>
        <p:spPr>
          <a:xfrm>
            <a:off x="3147085" y="1924719"/>
            <a:ext cx="2698323" cy="551618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" action="ppaction://macro?name=MoveTo"/>
          </p:cNvPr>
          <p:cNvSpPr/>
          <p:nvPr/>
        </p:nvSpPr>
        <p:spPr>
          <a:xfrm>
            <a:off x="421290" y="2680723"/>
            <a:ext cx="2698323" cy="551618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" action="ppaction://macro?name=MoveTo"/>
          </p:cNvPr>
          <p:cNvSpPr/>
          <p:nvPr/>
        </p:nvSpPr>
        <p:spPr>
          <a:xfrm>
            <a:off x="418338" y="3445328"/>
            <a:ext cx="2698323" cy="551618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" action="ppaction://macro?name=MoveTo"/>
          </p:cNvPr>
          <p:cNvSpPr/>
          <p:nvPr/>
        </p:nvSpPr>
        <p:spPr>
          <a:xfrm>
            <a:off x="449870" y="4298947"/>
            <a:ext cx="2589165" cy="551618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" action="ppaction://macro?name=MoveTo"/>
          </p:cNvPr>
          <p:cNvSpPr/>
          <p:nvPr/>
        </p:nvSpPr>
        <p:spPr>
          <a:xfrm>
            <a:off x="1748118" y="5049501"/>
            <a:ext cx="2312894" cy="551618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macro?name=MoveTo"/>
          </p:cNvPr>
          <p:cNvSpPr/>
          <p:nvPr/>
        </p:nvSpPr>
        <p:spPr>
          <a:xfrm>
            <a:off x="1788459" y="5779295"/>
            <a:ext cx="2460813" cy="551618"/>
          </a:xfrm>
          <a:prstGeom prst="rect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Ответы"/>
          <p:cNvGrpSpPr/>
          <p:nvPr/>
        </p:nvGrpSpPr>
        <p:grpSpPr>
          <a:xfrm>
            <a:off x="1454316" y="2329002"/>
            <a:ext cx="4637203" cy="4101115"/>
            <a:chOff x="1884620" y="2315555"/>
            <a:chExt cx="4637203" cy="4101115"/>
          </a:xfrm>
        </p:grpSpPr>
        <p:pic>
          <p:nvPicPr>
            <p:cNvPr id="40" name="Рисунок 39" descr="07-otv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4620" y="2315555"/>
              <a:ext cx="1765378" cy="383390"/>
            </a:xfrm>
            <a:prstGeom prst="rect">
              <a:avLst/>
            </a:prstGeom>
          </p:spPr>
        </p:pic>
        <p:pic>
          <p:nvPicPr>
            <p:cNvPr id="41" name="Рисунок 40" descr="07-otv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0662" y="2319905"/>
              <a:ext cx="2261161" cy="576000"/>
            </a:xfrm>
            <a:prstGeom prst="rect">
              <a:avLst/>
            </a:prstGeom>
          </p:spPr>
        </p:pic>
        <p:pic>
          <p:nvPicPr>
            <p:cNvPr id="42" name="Рисунок 41" descr="07-otv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0165" y="3085316"/>
              <a:ext cx="1802681" cy="385306"/>
            </a:xfrm>
            <a:prstGeom prst="rect">
              <a:avLst/>
            </a:prstGeom>
          </p:spPr>
        </p:pic>
        <p:pic>
          <p:nvPicPr>
            <p:cNvPr id="43" name="Рисунок 42" descr="07-otv0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1596" y="3798516"/>
              <a:ext cx="1705520" cy="554413"/>
            </a:xfrm>
            <a:prstGeom prst="rect">
              <a:avLst/>
            </a:prstGeom>
          </p:spPr>
        </p:pic>
        <p:pic>
          <p:nvPicPr>
            <p:cNvPr id="44" name="Рисунок 43" descr="07-otv0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2802" y="4614834"/>
              <a:ext cx="2125184" cy="522292"/>
            </a:xfrm>
            <a:prstGeom prst="rect">
              <a:avLst/>
            </a:prstGeom>
          </p:spPr>
        </p:pic>
        <p:pic>
          <p:nvPicPr>
            <p:cNvPr id="45" name="Рисунок 44" descr="07-otv0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5223" y="5318824"/>
              <a:ext cx="1865812" cy="538304"/>
            </a:xfrm>
            <a:prstGeom prst="rect">
              <a:avLst/>
            </a:prstGeom>
          </p:spPr>
        </p:pic>
        <p:pic>
          <p:nvPicPr>
            <p:cNvPr id="46" name="Рисунок 45" descr="07-otv07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1730" y="5861122"/>
              <a:ext cx="1648277" cy="555548"/>
            </a:xfrm>
            <a:prstGeom prst="rect">
              <a:avLst/>
            </a:prstGeom>
          </p:spPr>
        </p:pic>
      </p:grpSp>
      <p:sp>
        <p:nvSpPr>
          <p:cNvPr id="7" name="Кн: Скрыть все"/>
          <p:cNvSpPr/>
          <p:nvPr/>
        </p:nvSpPr>
        <p:spPr>
          <a:xfrm>
            <a:off x="224271" y="5662347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н: Проверить"/>
          <p:cNvSpPr/>
          <p:nvPr/>
        </p:nvSpPr>
        <p:spPr>
          <a:xfrm>
            <a:off x="221519" y="5174851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Адрес сайта">
            <a:hlinkClick r:id="rId10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Задача 3">
            <a:hlinkClick r:id="rId11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Задача 2">
            <a:hlinkClick r:id="rId12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адача 1">
            <a:hlinkClick r:id="rId13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лайд 6">
            <a:hlinkClick r:id="rId14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лайд 5">
            <a:hlinkClick r:id="rId15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лайд 4">
            <a:hlinkClick r:id="rId16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лайд 3">
            <a:hlinkClick r:id="rId17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лайд 2">
            <a:hlinkClick r:id="rId18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Инструкция">
            <a:hlinkClick r:id="rId19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Глоссарий">
            <a:hlinkClick r:id="rId20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/задание">
            <a:hlinkClick r:id="rId21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лан урока">
            <a:hlinkClick r:id="rId22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н: Вправо">
            <a:hlinkClick r:id="" action="ppaction://hlinkshowjump?jump=nextslide" tooltip="Следующий слайд"/>
          </p:cNvPr>
          <p:cNvSpPr/>
          <p:nvPr/>
        </p:nvSpPr>
        <p:spPr>
          <a:xfrm rot="10800000">
            <a:off x="65314" y="3277528"/>
            <a:ext cx="338166" cy="285135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н :Влево">
            <a:hlinkClick r:id="" action="ppaction://hlinkshowjump?jump=previousslide" tooltip="Предыдущий слайд"/>
          </p:cNvPr>
          <p:cNvSpPr/>
          <p:nvPr/>
        </p:nvSpPr>
        <p:spPr>
          <a:xfrm>
            <a:off x="72858" y="2910319"/>
            <a:ext cx="327344" cy="294919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Понятие 4" descr="07-04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580616" y="1719740"/>
            <a:ext cx="1627785" cy="468000"/>
          </a:xfrm>
          <a:prstGeom prst="rect">
            <a:avLst/>
          </a:prstGeom>
          <a:effectLst/>
        </p:spPr>
      </p:pic>
      <p:pic>
        <p:nvPicPr>
          <p:cNvPr id="35" name="Понятие 3" descr="07-03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451332" y="3067321"/>
            <a:ext cx="1881588" cy="216000"/>
          </a:xfrm>
          <a:prstGeom prst="rect">
            <a:avLst/>
          </a:prstGeom>
          <a:effectLst/>
        </p:spPr>
      </p:pic>
      <p:pic>
        <p:nvPicPr>
          <p:cNvPr id="34" name="Понятие 1" descr="07-01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515761" y="4281121"/>
            <a:ext cx="1738445" cy="226800"/>
          </a:xfrm>
          <a:prstGeom prst="rect">
            <a:avLst/>
          </a:prstGeom>
          <a:effectLst/>
        </p:spPr>
      </p:pic>
      <p:pic>
        <p:nvPicPr>
          <p:cNvPr id="37" name="Понятие 5" descr="07-05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253474" y="5402483"/>
            <a:ext cx="2258255" cy="432000"/>
          </a:xfrm>
          <a:prstGeom prst="rect">
            <a:avLst/>
          </a:prstGeom>
          <a:effectLst/>
        </p:spPr>
      </p:pic>
      <p:pic>
        <p:nvPicPr>
          <p:cNvPr id="39" name="Понятие 7" descr="07-07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623063" y="3532921"/>
            <a:ext cx="1533365" cy="504000"/>
          </a:xfrm>
          <a:prstGeom prst="rect">
            <a:avLst/>
          </a:prstGeom>
          <a:effectLst/>
        </p:spPr>
      </p:pic>
      <p:pic>
        <p:nvPicPr>
          <p:cNvPr id="38" name="Понятие 6" descr="07-06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57688" y="4774883"/>
            <a:ext cx="1854589" cy="468000"/>
          </a:xfrm>
          <a:prstGeom prst="rect">
            <a:avLst/>
          </a:prstGeom>
          <a:effectLst/>
        </p:spPr>
      </p:pic>
      <p:pic>
        <p:nvPicPr>
          <p:cNvPr id="33" name="Понятие 2" descr="07-02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254224" y="2342996"/>
            <a:ext cx="2280567" cy="504000"/>
          </a:xfrm>
          <a:prstGeom prst="rect">
            <a:avLst/>
          </a:prstGeom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е 10">
            <a:hlinkClick r:id="" action="ppaction://macro?name=MoveTo"/>
          </p:cNvPr>
          <p:cNvSpPr/>
          <p:nvPr/>
        </p:nvSpPr>
        <p:spPr>
          <a:xfrm>
            <a:off x="6874410" y="5859966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е 9">
            <a:hlinkClick r:id="" action="ppaction://macro?name=MoveTo"/>
          </p:cNvPr>
          <p:cNvSpPr/>
          <p:nvPr/>
        </p:nvSpPr>
        <p:spPr>
          <a:xfrm>
            <a:off x="5616543" y="5862542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е 8">
            <a:hlinkClick r:id="" action="ppaction://macro?name=MoveTo"/>
          </p:cNvPr>
          <p:cNvSpPr/>
          <p:nvPr/>
        </p:nvSpPr>
        <p:spPr>
          <a:xfrm>
            <a:off x="4349620" y="5862542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е 7">
            <a:hlinkClick r:id="" action="ppaction://macro?name=MoveTo"/>
          </p:cNvPr>
          <p:cNvSpPr/>
          <p:nvPr/>
        </p:nvSpPr>
        <p:spPr>
          <a:xfrm>
            <a:off x="3094574" y="5865118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е 6">
            <a:hlinkClick r:id="" action="ppaction://macro?name=MoveTo"/>
          </p:cNvPr>
          <p:cNvSpPr/>
          <p:nvPr/>
        </p:nvSpPr>
        <p:spPr>
          <a:xfrm>
            <a:off x="1836602" y="5865118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е 5">
            <a:hlinkClick r:id="" action="ppaction://macro?name=MoveTo"/>
          </p:cNvPr>
          <p:cNvSpPr/>
          <p:nvPr/>
        </p:nvSpPr>
        <p:spPr>
          <a:xfrm>
            <a:off x="5853158" y="5168894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е 4">
            <a:hlinkClick r:id="" action="ppaction://macro?name=MoveTo"/>
          </p:cNvPr>
          <p:cNvSpPr/>
          <p:nvPr/>
        </p:nvSpPr>
        <p:spPr>
          <a:xfrm>
            <a:off x="2389522" y="5168557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е 3">
            <a:hlinkClick r:id="" action="ppaction://macro?name=MoveTo"/>
          </p:cNvPr>
          <p:cNvSpPr/>
          <p:nvPr/>
        </p:nvSpPr>
        <p:spPr>
          <a:xfrm>
            <a:off x="1506224" y="2519954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е 2">
            <a:hlinkClick r:id="" action="ppaction://macro?name=MoveTo"/>
          </p:cNvPr>
          <p:cNvSpPr/>
          <p:nvPr/>
        </p:nvSpPr>
        <p:spPr>
          <a:xfrm>
            <a:off x="6697202" y="2214679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е 1">
            <a:hlinkClick r:id="" action="ppaction://macro?name=MoveTo"/>
          </p:cNvPr>
          <p:cNvSpPr/>
          <p:nvPr/>
        </p:nvSpPr>
        <p:spPr>
          <a:xfrm>
            <a:off x="4640366" y="2214342"/>
            <a:ext cx="109728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Ответы"/>
          <p:cNvGrpSpPr/>
          <p:nvPr/>
        </p:nvGrpSpPr>
        <p:grpSpPr>
          <a:xfrm>
            <a:off x="2162623" y="2414321"/>
            <a:ext cx="5919168" cy="3230583"/>
            <a:chOff x="1768719" y="2414321"/>
            <a:chExt cx="5919168" cy="3230583"/>
          </a:xfrm>
        </p:grpSpPr>
        <p:pic>
          <p:nvPicPr>
            <p:cNvPr id="25" name="Рисунок 24" descr="08-2-hori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9064" y="2414321"/>
              <a:ext cx="818823" cy="288000"/>
            </a:xfrm>
            <a:prstGeom prst="rect">
              <a:avLst/>
            </a:prstGeom>
          </p:spPr>
        </p:pic>
        <p:pic>
          <p:nvPicPr>
            <p:cNvPr id="26" name="Рисунок 25" descr="08-2-lyib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8719" y="2707737"/>
              <a:ext cx="1044000" cy="288000"/>
            </a:xfrm>
            <a:prstGeom prst="rect">
              <a:avLst/>
            </a:prstGeom>
          </p:spPr>
        </p:pic>
        <p:pic>
          <p:nvPicPr>
            <p:cNvPr id="27" name="Рисунок 26" descr="08-2-schek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7581" y="2439844"/>
              <a:ext cx="622080" cy="288000"/>
            </a:xfrm>
            <a:prstGeom prst="rect">
              <a:avLst/>
            </a:prstGeom>
          </p:spPr>
        </p:pic>
        <p:pic>
          <p:nvPicPr>
            <p:cNvPr id="28" name="Рисунок 27" descr="08-2-siney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4891" y="5332185"/>
              <a:ext cx="891692" cy="288000"/>
            </a:xfrm>
            <a:prstGeom prst="rect">
              <a:avLst/>
            </a:prstGeom>
          </p:spPr>
        </p:pic>
        <p:pic>
          <p:nvPicPr>
            <p:cNvPr id="29" name="Рисунок 28" descr="08-2-tryvo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3494" y="5356904"/>
              <a:ext cx="914823" cy="288000"/>
            </a:xfrm>
            <a:prstGeom prst="rect">
              <a:avLst/>
            </a:prstGeom>
          </p:spPr>
        </p:pic>
      </p:grpSp>
      <p:sp>
        <p:nvSpPr>
          <p:cNvPr id="31" name="Кн: Скрыть все"/>
          <p:cNvSpPr/>
          <p:nvPr/>
        </p:nvSpPr>
        <p:spPr>
          <a:xfrm>
            <a:off x="226055" y="5655582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н: Проверить"/>
          <p:cNvSpPr/>
          <p:nvPr/>
        </p:nvSpPr>
        <p:spPr>
          <a:xfrm>
            <a:off x="223303" y="5168086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Адрес сайта">
            <a:hlinkClick r:id="rId8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Задача 3">
            <a:hlinkClick r:id="rId9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дача 2">
            <a:hlinkClick r:id="rId10" action="ppaction://hlinksldjump"/>
          </p:cNvPr>
          <p:cNvSpPr/>
          <p:nvPr/>
        </p:nvSpPr>
        <p:spPr>
          <a:xfrm>
            <a:off x="5869744" y="6381375"/>
            <a:ext cx="317883" cy="28201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лайд 7">
            <a:hlinkClick r:id="rId11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лайд 6">
            <a:hlinkClick r:id="rId12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лайд 5">
            <a:hlinkClick r:id="rId13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лайд 4">
            <a:hlinkClick r:id="rId14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лайд 3">
            <a:hlinkClick r:id="rId15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лайд 2">
            <a:hlinkClick r:id="rId16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Инструкция">
            <a:hlinkClick r:id="rId17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Глоссарий">
            <a:hlinkClick r:id="rId18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/задание">
            <a:hlinkClick r:id="rId19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лан урока">
            <a:hlinkClick r:id="rId20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Кн: Вправо">
            <a:hlinkClick r:id="" action="ppaction://hlinkshowjump?jump=nextslide" tooltip="Следующий слайд"/>
          </p:cNvPr>
          <p:cNvSpPr/>
          <p:nvPr/>
        </p:nvSpPr>
        <p:spPr>
          <a:xfrm rot="10800000">
            <a:off x="65314" y="3277528"/>
            <a:ext cx="338166" cy="285135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н :Влево">
            <a:hlinkClick r:id="" action="ppaction://hlinkshowjump?jump=previousslide" tooltip="Предыдущий слайд"/>
          </p:cNvPr>
          <p:cNvSpPr/>
          <p:nvPr/>
        </p:nvSpPr>
        <p:spPr>
          <a:xfrm>
            <a:off x="72858" y="2910319"/>
            <a:ext cx="327344" cy="294919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Лыбедь" descr="08-lyibed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830616" y="5864729"/>
            <a:ext cx="1109250" cy="306000"/>
          </a:xfrm>
          <a:prstGeom prst="rect">
            <a:avLst/>
          </a:prstGeom>
          <a:effectLst/>
        </p:spPr>
      </p:pic>
      <p:pic>
        <p:nvPicPr>
          <p:cNvPr id="10" name="Трувор" descr="08-tryvor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100038" y="5846729"/>
            <a:ext cx="1086352" cy="342000"/>
          </a:xfrm>
          <a:prstGeom prst="rect">
            <a:avLst/>
          </a:prstGeom>
          <a:effectLst/>
        </p:spPr>
      </p:pic>
      <p:pic>
        <p:nvPicPr>
          <p:cNvPr id="8" name="Щек" descr="08-schek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548340" y="5853153"/>
            <a:ext cx="699840" cy="324000"/>
          </a:xfrm>
          <a:prstGeom prst="rect">
            <a:avLst/>
          </a:prstGeom>
          <a:effectLst/>
        </p:spPr>
      </p:pic>
      <p:pic>
        <p:nvPicPr>
          <p:cNvPr id="4" name="Хорив" descr="08-horiv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704594" y="5853153"/>
            <a:ext cx="921176" cy="324000"/>
          </a:xfrm>
          <a:prstGeom prst="rect">
            <a:avLst/>
          </a:prstGeom>
          <a:effectLst/>
        </p:spPr>
      </p:pic>
      <p:pic>
        <p:nvPicPr>
          <p:cNvPr id="9" name="Синеус" descr="08-sineys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921472" y="5850577"/>
            <a:ext cx="1003154" cy="324000"/>
          </a:xfrm>
          <a:prstGeom prst="rect">
            <a:avLst/>
          </a:prstGeom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е 10">
            <a:hlinkClick r:id="" action="ppaction://macro?name=MoveTo"/>
          </p:cNvPr>
          <p:cNvSpPr/>
          <p:nvPr/>
        </p:nvSpPr>
        <p:spPr>
          <a:xfrm>
            <a:off x="6999780" y="5874033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е 9">
            <a:hlinkClick r:id="" action="ppaction://macro?name=MoveTo"/>
          </p:cNvPr>
          <p:cNvSpPr/>
          <p:nvPr/>
        </p:nvSpPr>
        <p:spPr>
          <a:xfrm>
            <a:off x="5674678" y="5876609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е 8">
            <a:hlinkClick r:id="" action="ppaction://macro?name=MoveTo"/>
          </p:cNvPr>
          <p:cNvSpPr/>
          <p:nvPr/>
        </p:nvSpPr>
        <p:spPr>
          <a:xfrm>
            <a:off x="4340520" y="5876609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е 7">
            <a:hlinkClick r:id="" action="ppaction://macro?name=MoveTo"/>
          </p:cNvPr>
          <p:cNvSpPr/>
          <p:nvPr/>
        </p:nvSpPr>
        <p:spPr>
          <a:xfrm>
            <a:off x="3018239" y="5879185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е 6">
            <a:hlinkClick r:id="" action="ppaction://macro?name=MoveTo"/>
          </p:cNvPr>
          <p:cNvSpPr/>
          <p:nvPr/>
        </p:nvSpPr>
        <p:spPr>
          <a:xfrm>
            <a:off x="1693032" y="5879185"/>
            <a:ext cx="1296000" cy="288000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е 5">
            <a:hlinkClick r:id="" action="ppaction://macro?name=MoveTo"/>
          </p:cNvPr>
          <p:cNvSpPr/>
          <p:nvPr/>
        </p:nvSpPr>
        <p:spPr>
          <a:xfrm>
            <a:off x="6790443" y="4910786"/>
            <a:ext cx="147254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е 4">
            <a:hlinkClick r:id="" action="ppaction://macro?name=MoveTo"/>
          </p:cNvPr>
          <p:cNvSpPr/>
          <p:nvPr/>
        </p:nvSpPr>
        <p:spPr>
          <a:xfrm>
            <a:off x="3058555" y="4911821"/>
            <a:ext cx="1436914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е 3">
            <a:hlinkClick r:id="" action="ppaction://macro?name=MoveTo"/>
          </p:cNvPr>
          <p:cNvSpPr/>
          <p:nvPr/>
        </p:nvSpPr>
        <p:spPr>
          <a:xfrm>
            <a:off x="2855091" y="1522058"/>
            <a:ext cx="1377537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е 2">
            <a:hlinkClick r:id="" action="ppaction://macro?name=MoveTo"/>
          </p:cNvPr>
          <p:cNvSpPr/>
          <p:nvPr/>
        </p:nvSpPr>
        <p:spPr>
          <a:xfrm>
            <a:off x="6928327" y="1518906"/>
            <a:ext cx="1448790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е 1">
            <a:hlinkClick r:id="" action="ppaction://macro?name=MoveTo"/>
          </p:cNvPr>
          <p:cNvSpPr/>
          <p:nvPr/>
        </p:nvSpPr>
        <p:spPr>
          <a:xfrm>
            <a:off x="4897647" y="1513853"/>
            <a:ext cx="1389413" cy="305223"/>
          </a:xfrm>
          <a:prstGeom prst="roundRect">
            <a:avLst/>
          </a:prstGeom>
          <a:solidFill>
            <a:schemeClr val="bg1">
              <a:alpha val="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Ответы"/>
          <p:cNvGrpSpPr/>
          <p:nvPr/>
        </p:nvGrpSpPr>
        <p:grpSpPr>
          <a:xfrm>
            <a:off x="3038846" y="1744295"/>
            <a:ext cx="5120886" cy="3666112"/>
            <a:chOff x="1435094" y="1744295"/>
            <a:chExt cx="5120886" cy="3666112"/>
          </a:xfrm>
        </p:grpSpPr>
        <p:pic>
          <p:nvPicPr>
            <p:cNvPr id="35" name="Рисунок 34" descr="09-0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1951" y="5144492"/>
              <a:ext cx="1066979" cy="252000"/>
            </a:xfrm>
            <a:prstGeom prst="rect">
              <a:avLst/>
            </a:prstGeom>
          </p:spPr>
        </p:pic>
        <p:pic>
          <p:nvPicPr>
            <p:cNvPr id="36" name="Рисунок 35" descr="09-0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094" y="5158407"/>
              <a:ext cx="1463999" cy="252000"/>
            </a:xfrm>
            <a:prstGeom prst="rect">
              <a:avLst/>
            </a:prstGeom>
          </p:spPr>
        </p:pic>
        <p:pic>
          <p:nvPicPr>
            <p:cNvPr id="37" name="Рисунок 36" descr="09-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8216" y="1761271"/>
              <a:ext cx="1027764" cy="288000"/>
            </a:xfrm>
            <a:prstGeom prst="rect">
              <a:avLst/>
            </a:prstGeom>
          </p:spPr>
        </p:pic>
        <p:pic>
          <p:nvPicPr>
            <p:cNvPr id="38" name="Рисунок 37" descr="09-0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6548" y="1744295"/>
              <a:ext cx="1085999" cy="306000"/>
            </a:xfrm>
            <a:prstGeom prst="rect">
              <a:avLst/>
            </a:prstGeom>
          </p:spPr>
        </p:pic>
        <p:pic>
          <p:nvPicPr>
            <p:cNvPr id="39" name="Рисунок 38" descr="09-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23" y="1761189"/>
              <a:ext cx="779293" cy="288000"/>
            </a:xfrm>
            <a:prstGeom prst="rect">
              <a:avLst/>
            </a:prstGeom>
          </p:spPr>
        </p:pic>
      </p:grpSp>
      <p:sp>
        <p:nvSpPr>
          <p:cNvPr id="41" name="Кн: Скрыть все"/>
          <p:cNvSpPr/>
          <p:nvPr/>
        </p:nvSpPr>
        <p:spPr>
          <a:xfrm>
            <a:off x="229887" y="5654051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Кн: Проверить"/>
          <p:cNvSpPr/>
          <p:nvPr/>
        </p:nvSpPr>
        <p:spPr>
          <a:xfrm>
            <a:off x="227135" y="5166555"/>
            <a:ext cx="1137491" cy="4158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ход">
            <a:hlinkClick r:id="" action="ppaction://hlinkshowjump?jump=endshow"/>
          </p:cNvPr>
          <p:cNvSpPr/>
          <p:nvPr/>
        </p:nvSpPr>
        <p:spPr>
          <a:xfrm>
            <a:off x="8313783" y="6101806"/>
            <a:ext cx="470263" cy="574765"/>
          </a:xfrm>
          <a:prstGeom prst="rect">
            <a:avLst/>
          </a:prstGeom>
          <a:solidFill>
            <a:srgbClr val="F8F8F8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Адрес сайта">
            <a:hlinkClick r:id="rId8" tooltip="Персональный сайт Хусаинова Р."/>
          </p:cNvPr>
          <p:cNvSpPr/>
          <p:nvPr/>
        </p:nvSpPr>
        <p:spPr>
          <a:xfrm>
            <a:off x="8064500" y="6716713"/>
            <a:ext cx="1039813" cy="103187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Задача 3">
            <a:hlinkClick r:id="rId9" action="ppaction://hlinksldjump"/>
          </p:cNvPr>
          <p:cNvSpPr/>
          <p:nvPr/>
        </p:nvSpPr>
        <p:spPr>
          <a:xfrm>
            <a:off x="6219321" y="6385533"/>
            <a:ext cx="327333" cy="278062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дача 1">
            <a:hlinkClick r:id="rId10" action="ppaction://hlinksldjump"/>
          </p:cNvPr>
          <p:cNvSpPr/>
          <p:nvPr/>
        </p:nvSpPr>
        <p:spPr>
          <a:xfrm>
            <a:off x="5508372" y="6391668"/>
            <a:ext cx="323031" cy="281361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лайд 7">
            <a:hlinkClick r:id="rId11" action="ppaction://hlinksldjump"/>
          </p:cNvPr>
          <p:cNvSpPr/>
          <p:nvPr/>
        </p:nvSpPr>
        <p:spPr>
          <a:xfrm>
            <a:off x="4557976" y="6375297"/>
            <a:ext cx="911596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лайд 6">
            <a:hlinkClick r:id="rId12" action="ppaction://hlinksldjump"/>
          </p:cNvPr>
          <p:cNvSpPr/>
          <p:nvPr/>
        </p:nvSpPr>
        <p:spPr>
          <a:xfrm>
            <a:off x="3643574" y="6375373"/>
            <a:ext cx="903182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лайд 5">
            <a:hlinkClick r:id="rId13" action="ppaction://hlinksldjump"/>
          </p:cNvPr>
          <p:cNvSpPr/>
          <p:nvPr/>
        </p:nvSpPr>
        <p:spPr>
          <a:xfrm>
            <a:off x="2709542" y="6366957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лайд 4">
            <a:hlinkClick r:id="rId14" action="ppaction://hlinksldjump"/>
          </p:cNvPr>
          <p:cNvSpPr/>
          <p:nvPr/>
        </p:nvSpPr>
        <p:spPr>
          <a:xfrm>
            <a:off x="1792336" y="6369762"/>
            <a:ext cx="900376" cy="319944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лайд 3">
            <a:hlinkClick r:id="rId15" action="ppaction://hlinksldjump"/>
          </p:cNvPr>
          <p:cNvSpPr/>
          <p:nvPr/>
        </p:nvSpPr>
        <p:spPr>
          <a:xfrm>
            <a:off x="848899" y="6369762"/>
            <a:ext cx="918193" cy="301953"/>
          </a:xfrm>
          <a:prstGeom prst="ellipse">
            <a:avLst/>
          </a:prstGeom>
          <a:solidFill>
            <a:schemeClr val="bg1">
              <a:alpha val="1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лайд 2">
            <a:hlinkClick r:id="rId16" action="ppaction://hlinksldjump"/>
          </p:cNvPr>
          <p:cNvSpPr/>
          <p:nvPr/>
        </p:nvSpPr>
        <p:spPr>
          <a:xfrm>
            <a:off x="53230" y="6369762"/>
            <a:ext cx="769120" cy="301953"/>
          </a:xfrm>
          <a:prstGeom prst="ellipse">
            <a:avLst/>
          </a:prstGeom>
          <a:solidFill>
            <a:srgbClr val="F8F8F8">
              <a:alpha val="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Инструкция">
            <a:hlinkClick r:id="rId17" action="ppaction://hlinksldjump"/>
          </p:cNvPr>
          <p:cNvSpPr/>
          <p:nvPr/>
        </p:nvSpPr>
        <p:spPr>
          <a:xfrm>
            <a:off x="0" y="5226690"/>
            <a:ext cx="214312" cy="1052370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Глоссарий">
            <a:hlinkClick r:id="rId18" action="ppaction://hlinksldjump"/>
          </p:cNvPr>
          <p:cNvSpPr/>
          <p:nvPr/>
        </p:nvSpPr>
        <p:spPr>
          <a:xfrm>
            <a:off x="8929688" y="4601029"/>
            <a:ext cx="214312" cy="80145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/задание">
            <a:hlinkClick r:id="rId19" action="ppaction://hlinksldjump"/>
          </p:cNvPr>
          <p:cNvSpPr/>
          <p:nvPr/>
        </p:nvSpPr>
        <p:spPr>
          <a:xfrm>
            <a:off x="8929688" y="5430106"/>
            <a:ext cx="214312" cy="843086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лан урока">
            <a:hlinkClick r:id="rId20" action="ppaction://hlinksldjump"/>
          </p:cNvPr>
          <p:cNvSpPr/>
          <p:nvPr/>
        </p:nvSpPr>
        <p:spPr>
          <a:xfrm>
            <a:off x="0" y="4228423"/>
            <a:ext cx="214312" cy="971213"/>
          </a:xfrm>
          <a:prstGeom prst="roundRect">
            <a:avLst>
              <a:gd name="adj" fmla="val 34445"/>
            </a:avLst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н: Вправо">
            <a:hlinkClick r:id="" action="ppaction://hlinkshowjump?jump=nextslide" tooltip="Следующий слайд"/>
          </p:cNvPr>
          <p:cNvSpPr/>
          <p:nvPr/>
        </p:nvSpPr>
        <p:spPr>
          <a:xfrm rot="10800000">
            <a:off x="65314" y="3277528"/>
            <a:ext cx="338166" cy="285135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Кн :Влево">
            <a:hlinkClick r:id="" action="ppaction://hlinkshowjump?jump=previousslide" tooltip="Предыдущий слайд"/>
          </p:cNvPr>
          <p:cNvSpPr/>
          <p:nvPr/>
        </p:nvSpPr>
        <p:spPr>
          <a:xfrm>
            <a:off x="72858" y="2910319"/>
            <a:ext cx="327344" cy="294919"/>
          </a:xfrm>
          <a:prstGeom prst="triangl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Ломоносов" descr="09-02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610757" y="5889430"/>
            <a:ext cx="1460549" cy="267509"/>
          </a:xfrm>
          <a:prstGeom prst="rect">
            <a:avLst/>
          </a:prstGeom>
          <a:effectLst/>
        </p:spPr>
      </p:pic>
      <p:pic>
        <p:nvPicPr>
          <p:cNvPr id="27" name="Байер" descr="09-05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27886" y="5861184"/>
            <a:ext cx="876705" cy="324000"/>
          </a:xfrm>
          <a:prstGeom prst="rect">
            <a:avLst/>
          </a:prstGeom>
          <a:effectLst/>
        </p:spPr>
      </p:pic>
      <p:pic>
        <p:nvPicPr>
          <p:cNvPr id="25" name="Шлёцер" descr="09-03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442519" y="5867609"/>
            <a:ext cx="1092000" cy="306000"/>
          </a:xfrm>
          <a:prstGeom prst="rect">
            <a:avLst/>
          </a:prstGeom>
          <a:effectLst/>
        </p:spPr>
      </p:pic>
      <p:pic>
        <p:nvPicPr>
          <p:cNvPr id="23" name="Татищев" descr="09-01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712976" y="5876609"/>
            <a:ext cx="1219404" cy="288000"/>
          </a:xfrm>
          <a:prstGeom prst="rect">
            <a:avLst/>
          </a:prstGeom>
          <a:effectLst/>
        </p:spPr>
      </p:pic>
      <p:pic>
        <p:nvPicPr>
          <p:cNvPr id="26" name="Миллер" descr="09-04.png">
            <a:hlinkClick r:id="" action="ppaction://macro?name=MoveHim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085615" y="5859633"/>
            <a:ext cx="1124328" cy="316800"/>
          </a:xfrm>
          <a:prstGeom prst="rect">
            <a:avLst/>
          </a:prstGeom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Loyola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M. Marcovitz</dc:creator>
  <cp:lastModifiedBy>Rodion</cp:lastModifiedBy>
  <cp:revision>642</cp:revision>
  <dcterms:created xsi:type="dcterms:W3CDTF">2004-04-01T14:44:02Z</dcterms:created>
  <dcterms:modified xsi:type="dcterms:W3CDTF">2017-02-22T06:02:20Z</dcterms:modified>
</cp:coreProperties>
</file>