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vbaPro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slideshow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78" r:id="rId3"/>
    <p:sldId id="274" r:id="rId4"/>
    <p:sldId id="275" r:id="rId5"/>
    <p:sldId id="283" r:id="rId6"/>
    <p:sldId id="276" r:id="rId7"/>
    <p:sldId id="281" r:id="rId8"/>
    <p:sldId id="280" r:id="rId9"/>
    <p:sldId id="272" r:id="rId10"/>
    <p:sldId id="282" r:id="rId11"/>
    <p:sldId id="270" r:id="rId12"/>
    <p:sldId id="279" r:id="rId13"/>
    <p:sldId id="273" r:id="rId14"/>
    <p:sldId id="285" r:id="rId15"/>
    <p:sldId id="286" r:id="rId16"/>
    <p:sldId id="28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CC0000"/>
    <a:srgbClr val="F8F8F8"/>
    <a:srgbClr val="00FF00"/>
    <a:srgbClr val="FFFFFF"/>
    <a:srgbClr val="BBE0E3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5" autoAdjust="0"/>
    <p:restoredTop sz="99120" autoAdjust="0"/>
  </p:normalViewPr>
  <p:slideViewPr>
    <p:cSldViewPr snapToGrid="0">
      <p:cViewPr>
        <p:scale>
          <a:sx n="78" d="100"/>
          <a:sy n="78" d="100"/>
        </p:scale>
        <p:origin x="-54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06/relationships/vbaProject" Target="vbaProject.bin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C43FE7-A277-45A7-9B20-8E3E5D0E9D2F}" type="datetimeFigureOut">
              <a:rPr lang="ru-RU"/>
              <a:pPr>
                <a:defRPr/>
              </a:pPr>
              <a:t>21.07.2016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70ACAD-196E-49B9-AF42-33653D950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B5358-BB77-4C6F-BA43-398F81826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C8A99-13BB-4959-A641-10C9D68A7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8FD27-3FEF-4131-8FE6-A07AE144C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7A5E3-3BF8-4A99-9636-BB42106BF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27524-AA46-4609-BA5D-77BDF7819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E5CF8-B652-42BA-B4BA-BAAE16412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AE5CB-A104-4F3C-8B19-F87F4EB2C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2553B-15E9-42D1-84DD-C553D5CB3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87CE-4874-4CE5-804C-AC4B43379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7E466-392E-418E-8953-746E2546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81E6D-506D-426C-AB00-16E8C29A8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0C7885-7462-4E53-BBF2-DFE646CE4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6.xml"/><Relationship Id="rId18" Type="http://schemas.openxmlformats.org/officeDocument/2006/relationships/slide" Target="slide16.xml"/><Relationship Id="rId3" Type="http://schemas.openxmlformats.org/officeDocument/2006/relationships/hyperlink" Target="http://www.husain-off.ru/" TargetMode="External"/><Relationship Id="rId7" Type="http://schemas.openxmlformats.org/officeDocument/2006/relationships/slide" Target="slide15.xml"/><Relationship Id="rId12" Type="http://schemas.openxmlformats.org/officeDocument/2006/relationships/slide" Target="slide7.xml"/><Relationship Id="rId17" Type="http://schemas.openxmlformats.org/officeDocument/2006/relationships/slide" Target="slide2.xml"/><Relationship Id="rId2" Type="http://schemas.openxmlformats.org/officeDocument/2006/relationships/image" Target="../media/image1.jpeg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8.xml"/><Relationship Id="rId5" Type="http://schemas.openxmlformats.org/officeDocument/2006/relationships/slide" Target="slide12.xml"/><Relationship Id="rId1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13.xml"/><Relationship Id="rId9" Type="http://schemas.openxmlformats.org/officeDocument/2006/relationships/slide" Target="slide10.xml"/><Relationship Id="rId1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5.xml"/><Relationship Id="rId18" Type="http://schemas.openxmlformats.org/officeDocument/2006/relationships/slide" Target="slide1.xml"/><Relationship Id="rId3" Type="http://schemas.openxmlformats.org/officeDocument/2006/relationships/hyperlink" Target="http://www.husain-off.ru/" TargetMode="External"/><Relationship Id="rId7" Type="http://schemas.openxmlformats.org/officeDocument/2006/relationships/slide" Target="slide15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" Type="http://schemas.openxmlformats.org/officeDocument/2006/relationships/image" Target="../media/image23.jpeg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7.xml"/><Relationship Id="rId5" Type="http://schemas.openxmlformats.org/officeDocument/2006/relationships/slide" Target="slide12.xml"/><Relationship Id="rId15" Type="http://schemas.openxmlformats.org/officeDocument/2006/relationships/slide" Target="slide3.xml"/><Relationship Id="rId10" Type="http://schemas.openxmlformats.org/officeDocument/2006/relationships/slide" Target="slide8.xml"/><Relationship Id="rId19" Type="http://schemas.openxmlformats.org/officeDocument/2006/relationships/image" Target="../media/image24.png"/><Relationship Id="rId4" Type="http://schemas.openxmlformats.org/officeDocument/2006/relationships/slide" Target="slide13.xml"/><Relationship Id="rId9" Type="http://schemas.openxmlformats.org/officeDocument/2006/relationships/slide" Target="slide9.xml"/><Relationship Id="rId1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usain-off.ru/" TargetMode="External"/><Relationship Id="rId13" Type="http://schemas.openxmlformats.org/officeDocument/2006/relationships/slide" Target="slide10.xml"/><Relationship Id="rId18" Type="http://schemas.openxmlformats.org/officeDocument/2006/relationships/slide" Target="slide5.xml"/><Relationship Id="rId3" Type="http://schemas.openxmlformats.org/officeDocument/2006/relationships/image" Target="../media/image26.png"/><Relationship Id="rId21" Type="http://schemas.openxmlformats.org/officeDocument/2006/relationships/slide" Target="slide2.xml"/><Relationship Id="rId7" Type="http://schemas.openxmlformats.org/officeDocument/2006/relationships/image" Target="../media/image30.png"/><Relationship Id="rId12" Type="http://schemas.openxmlformats.org/officeDocument/2006/relationships/slide" Target="slide14.xml"/><Relationship Id="rId17" Type="http://schemas.openxmlformats.org/officeDocument/2006/relationships/slide" Target="slide6.xml"/><Relationship Id="rId2" Type="http://schemas.openxmlformats.org/officeDocument/2006/relationships/image" Target="../media/image25.jpeg"/><Relationship Id="rId16" Type="http://schemas.openxmlformats.org/officeDocument/2006/relationships/slide" Target="slide7.xml"/><Relationship Id="rId20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slide" Target="slide15.xml"/><Relationship Id="rId24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slide" Target="slide8.xml"/><Relationship Id="rId23" Type="http://schemas.openxmlformats.org/officeDocument/2006/relationships/slide" Target="slide1.xml"/><Relationship Id="rId10" Type="http://schemas.openxmlformats.org/officeDocument/2006/relationships/slide" Target="slide12.xml"/><Relationship Id="rId19" Type="http://schemas.openxmlformats.org/officeDocument/2006/relationships/slide" Target="slide4.xml"/><Relationship Id="rId4" Type="http://schemas.openxmlformats.org/officeDocument/2006/relationships/image" Target="../media/image27.png"/><Relationship Id="rId9" Type="http://schemas.openxmlformats.org/officeDocument/2006/relationships/slide" Target="slide13.xml"/><Relationship Id="rId14" Type="http://schemas.openxmlformats.org/officeDocument/2006/relationships/slide" Target="slide9.xml"/><Relationship Id="rId22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slide" Target="slide11.xml"/><Relationship Id="rId18" Type="http://schemas.openxmlformats.org/officeDocument/2006/relationships/slide" Target="slide8.xml"/><Relationship Id="rId26" Type="http://schemas.openxmlformats.org/officeDocument/2006/relationships/slide" Target="slide1.xml"/><Relationship Id="rId3" Type="http://schemas.openxmlformats.org/officeDocument/2006/relationships/image" Target="../media/image33.png"/><Relationship Id="rId21" Type="http://schemas.openxmlformats.org/officeDocument/2006/relationships/slide" Target="slide5.xml"/><Relationship Id="rId7" Type="http://schemas.openxmlformats.org/officeDocument/2006/relationships/image" Target="../media/image37.png"/><Relationship Id="rId12" Type="http://schemas.openxmlformats.org/officeDocument/2006/relationships/slide" Target="slide13.xml"/><Relationship Id="rId17" Type="http://schemas.openxmlformats.org/officeDocument/2006/relationships/slide" Target="slide9.xml"/><Relationship Id="rId25" Type="http://schemas.openxmlformats.org/officeDocument/2006/relationships/slide" Target="slide16.xml"/><Relationship Id="rId2" Type="http://schemas.openxmlformats.org/officeDocument/2006/relationships/image" Target="../media/image32.jpeg"/><Relationship Id="rId16" Type="http://schemas.openxmlformats.org/officeDocument/2006/relationships/slide" Target="slide10.xml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hyperlink" Target="http://www.husain-off.ru/" TargetMode="External"/><Relationship Id="rId24" Type="http://schemas.openxmlformats.org/officeDocument/2006/relationships/slide" Target="slide2.xml"/><Relationship Id="rId5" Type="http://schemas.openxmlformats.org/officeDocument/2006/relationships/image" Target="../media/image35.png"/><Relationship Id="rId15" Type="http://schemas.openxmlformats.org/officeDocument/2006/relationships/slide" Target="slide14.xml"/><Relationship Id="rId23" Type="http://schemas.openxmlformats.org/officeDocument/2006/relationships/slide" Target="slide3.xml"/><Relationship Id="rId10" Type="http://schemas.openxmlformats.org/officeDocument/2006/relationships/image" Target="../media/image40.png"/><Relationship Id="rId19" Type="http://schemas.openxmlformats.org/officeDocument/2006/relationships/slide" Target="slide7.xml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slide" Target="slide15.xml"/><Relationship Id="rId22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slide" Target="slide14.xml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34" Type="http://schemas.openxmlformats.org/officeDocument/2006/relationships/slide" Target="slide3.xml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slide" Target="slide15.xml"/><Relationship Id="rId33" Type="http://schemas.openxmlformats.org/officeDocument/2006/relationships/slide" Target="slide4.xml"/><Relationship Id="rId2" Type="http://schemas.openxmlformats.org/officeDocument/2006/relationships/image" Target="../media/image41.jpe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slide" Target="slide11.xml"/><Relationship Id="rId32" Type="http://schemas.openxmlformats.org/officeDocument/2006/relationships/slide" Target="slide5.xml"/><Relationship Id="rId37" Type="http://schemas.openxmlformats.org/officeDocument/2006/relationships/slide" Target="slide1.xml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slide" Target="slide12.xml"/><Relationship Id="rId28" Type="http://schemas.openxmlformats.org/officeDocument/2006/relationships/slide" Target="slide9.xml"/><Relationship Id="rId36" Type="http://schemas.openxmlformats.org/officeDocument/2006/relationships/slide" Target="slide16.xml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slide" Target="slide6.xml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hyperlink" Target="http://www.husain-off.ru/" TargetMode="External"/><Relationship Id="rId27" Type="http://schemas.openxmlformats.org/officeDocument/2006/relationships/slide" Target="slide10.xml"/><Relationship Id="rId30" Type="http://schemas.openxmlformats.org/officeDocument/2006/relationships/slide" Target="slide7.xml"/><Relationship Id="rId35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5.xml"/><Relationship Id="rId18" Type="http://schemas.openxmlformats.org/officeDocument/2006/relationships/slide" Target="slide1.xml"/><Relationship Id="rId3" Type="http://schemas.openxmlformats.org/officeDocument/2006/relationships/hyperlink" Target="http://www.husain-off.ru/" TargetMode="External"/><Relationship Id="rId7" Type="http://schemas.openxmlformats.org/officeDocument/2006/relationships/slide" Target="slide15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" Type="http://schemas.openxmlformats.org/officeDocument/2006/relationships/image" Target="../media/image61.jpeg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7.xml"/><Relationship Id="rId5" Type="http://schemas.openxmlformats.org/officeDocument/2006/relationships/slide" Target="slide12.xml"/><Relationship Id="rId1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13.xml"/><Relationship Id="rId9" Type="http://schemas.openxmlformats.org/officeDocument/2006/relationships/slide" Target="slide9.xml"/><Relationship Id="rId1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5.xml"/><Relationship Id="rId18" Type="http://schemas.openxmlformats.org/officeDocument/2006/relationships/slide" Target="slide1.xml"/><Relationship Id="rId3" Type="http://schemas.openxmlformats.org/officeDocument/2006/relationships/hyperlink" Target="http://www.husain-off.ru/" TargetMode="External"/><Relationship Id="rId7" Type="http://schemas.openxmlformats.org/officeDocument/2006/relationships/slide" Target="slide14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" Type="http://schemas.openxmlformats.org/officeDocument/2006/relationships/image" Target="../media/image62.jpeg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7.xml"/><Relationship Id="rId5" Type="http://schemas.openxmlformats.org/officeDocument/2006/relationships/slide" Target="slide12.xml"/><Relationship Id="rId1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13.xml"/><Relationship Id="rId9" Type="http://schemas.openxmlformats.org/officeDocument/2006/relationships/slide" Target="slide9.xml"/><Relationship Id="rId1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6.xml"/><Relationship Id="rId18" Type="http://schemas.openxmlformats.org/officeDocument/2006/relationships/slide" Target="slide1.xml"/><Relationship Id="rId3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7.xml"/><Relationship Id="rId17" Type="http://schemas.openxmlformats.org/officeDocument/2006/relationships/slide" Target="slide2.xml"/><Relationship Id="rId2" Type="http://schemas.openxmlformats.org/officeDocument/2006/relationships/image" Target="../media/image63.jpeg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8.xml"/><Relationship Id="rId5" Type="http://schemas.openxmlformats.org/officeDocument/2006/relationships/slide" Target="slide13.xml"/><Relationship Id="rId1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hyperlink" Target="http://www.husain-off.ru/" TargetMode="External"/><Relationship Id="rId9" Type="http://schemas.openxmlformats.org/officeDocument/2006/relationships/slide" Target="slide10.xml"/><Relationship Id="rId1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7.xml"/><Relationship Id="rId18" Type="http://schemas.openxmlformats.org/officeDocument/2006/relationships/slide" Target="slide16.xml"/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12" Type="http://schemas.openxmlformats.org/officeDocument/2006/relationships/slide" Target="slide8.xml"/><Relationship Id="rId17" Type="http://schemas.openxmlformats.org/officeDocument/2006/relationships/slide" Target="slide3.xml"/><Relationship Id="rId2" Type="http://schemas.openxmlformats.org/officeDocument/2006/relationships/image" Target="../media/image2.jpeg"/><Relationship Id="rId16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9.xml"/><Relationship Id="rId5" Type="http://schemas.openxmlformats.org/officeDocument/2006/relationships/slide" Target="slide13.xml"/><Relationship Id="rId15" Type="http://schemas.openxmlformats.org/officeDocument/2006/relationships/slide" Target="slide5.xml"/><Relationship Id="rId10" Type="http://schemas.openxmlformats.org/officeDocument/2006/relationships/slide" Target="slide10.xml"/><Relationship Id="rId19" Type="http://schemas.openxmlformats.org/officeDocument/2006/relationships/slide" Target="slide1.xml"/><Relationship Id="rId4" Type="http://schemas.openxmlformats.org/officeDocument/2006/relationships/hyperlink" Target="http://www.husain-off.ru/" TargetMode="External"/><Relationship Id="rId9" Type="http://schemas.openxmlformats.org/officeDocument/2006/relationships/slide" Target="slide14.xml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8.xml"/><Relationship Id="rId1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slide" Target="slide12.xml"/><Relationship Id="rId12" Type="http://schemas.openxmlformats.org/officeDocument/2006/relationships/slide" Target="slide9.xml"/><Relationship Id="rId17" Type="http://schemas.openxmlformats.org/officeDocument/2006/relationships/slide" Target="slide4.xml"/><Relationship Id="rId2" Type="http://schemas.openxmlformats.org/officeDocument/2006/relationships/image" Target="../media/image4.jpeg"/><Relationship Id="rId16" Type="http://schemas.openxmlformats.org/officeDocument/2006/relationships/slide" Target="slide5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0.xml"/><Relationship Id="rId5" Type="http://schemas.openxmlformats.org/officeDocument/2006/relationships/hyperlink" Target="http://www.husain-off.ru/" TargetMode="External"/><Relationship Id="rId15" Type="http://schemas.openxmlformats.org/officeDocument/2006/relationships/slide" Target="slide6.xml"/><Relationship Id="rId10" Type="http://schemas.openxmlformats.org/officeDocument/2006/relationships/slide" Target="slide14.xml"/><Relationship Id="rId19" Type="http://schemas.openxmlformats.org/officeDocument/2006/relationships/slide" Target="slide16.xml"/><Relationship Id="rId4" Type="http://schemas.openxmlformats.org/officeDocument/2006/relationships/image" Target="../media/image6.png"/><Relationship Id="rId9" Type="http://schemas.openxmlformats.org/officeDocument/2006/relationships/slide" Target="slide15.xml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0.xml"/><Relationship Id="rId18" Type="http://schemas.openxmlformats.org/officeDocument/2006/relationships/slide" Target="slide5.xml"/><Relationship Id="rId3" Type="http://schemas.openxmlformats.org/officeDocument/2006/relationships/image" Target="../media/image8.png"/><Relationship Id="rId21" Type="http://schemas.openxmlformats.org/officeDocument/2006/relationships/slide" Target="slide16.xml"/><Relationship Id="rId7" Type="http://schemas.openxmlformats.org/officeDocument/2006/relationships/hyperlink" Target="http://www.husain-off.ru/" TargetMode="External"/><Relationship Id="rId12" Type="http://schemas.openxmlformats.org/officeDocument/2006/relationships/slide" Target="slide14.xml"/><Relationship Id="rId17" Type="http://schemas.openxmlformats.org/officeDocument/2006/relationships/slide" Target="slide6.xml"/><Relationship Id="rId2" Type="http://schemas.openxmlformats.org/officeDocument/2006/relationships/image" Target="../media/image7.jpeg"/><Relationship Id="rId16" Type="http://schemas.openxmlformats.org/officeDocument/2006/relationships/slide" Target="slide7.xml"/><Relationship Id="rId20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slide" Target="slide15.xml"/><Relationship Id="rId5" Type="http://schemas.openxmlformats.org/officeDocument/2006/relationships/image" Target="../media/image10.png"/><Relationship Id="rId15" Type="http://schemas.openxmlformats.org/officeDocument/2006/relationships/slide" Target="slide8.xml"/><Relationship Id="rId10" Type="http://schemas.openxmlformats.org/officeDocument/2006/relationships/slide" Target="slide11.xml"/><Relationship Id="rId19" Type="http://schemas.openxmlformats.org/officeDocument/2006/relationships/slide" Target="slide3.xml"/><Relationship Id="rId4" Type="http://schemas.openxmlformats.org/officeDocument/2006/relationships/image" Target="../media/image9.png"/><Relationship Id="rId9" Type="http://schemas.openxmlformats.org/officeDocument/2006/relationships/slide" Target="slide12.xml"/><Relationship Id="rId14" Type="http://schemas.openxmlformats.org/officeDocument/2006/relationships/slide" Target="slide9.xml"/><Relationship Id="rId22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8.xml"/><Relationship Id="rId18" Type="http://schemas.openxmlformats.org/officeDocument/2006/relationships/slide" Target="slide2.xml"/><Relationship Id="rId3" Type="http://schemas.openxmlformats.org/officeDocument/2006/relationships/image" Target="../media/image13.png"/><Relationship Id="rId7" Type="http://schemas.openxmlformats.org/officeDocument/2006/relationships/slide" Target="slide12.xml"/><Relationship Id="rId12" Type="http://schemas.openxmlformats.org/officeDocument/2006/relationships/slide" Target="slide9.xml"/><Relationship Id="rId17" Type="http://schemas.openxmlformats.org/officeDocument/2006/relationships/slide" Target="slide3.xml"/><Relationship Id="rId2" Type="http://schemas.openxmlformats.org/officeDocument/2006/relationships/image" Target="../media/image12.jpeg"/><Relationship Id="rId16" Type="http://schemas.openxmlformats.org/officeDocument/2006/relationships/slide" Target="slide4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slide" Target="slide10.xml"/><Relationship Id="rId5" Type="http://schemas.openxmlformats.org/officeDocument/2006/relationships/hyperlink" Target="http://www.husain-off.ru/" TargetMode="External"/><Relationship Id="rId15" Type="http://schemas.openxmlformats.org/officeDocument/2006/relationships/slide" Target="slide6.xml"/><Relationship Id="rId10" Type="http://schemas.openxmlformats.org/officeDocument/2006/relationships/slide" Target="slide14.xml"/><Relationship Id="rId19" Type="http://schemas.openxmlformats.org/officeDocument/2006/relationships/slide" Target="slide16.xml"/><Relationship Id="rId4" Type="http://schemas.openxmlformats.org/officeDocument/2006/relationships/image" Target="../media/image14.png"/><Relationship Id="rId9" Type="http://schemas.openxmlformats.org/officeDocument/2006/relationships/slide" Target="slide15.xml"/><Relationship Id="rId1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7.xml"/><Relationship Id="rId18" Type="http://schemas.openxmlformats.org/officeDocument/2006/relationships/slide" Target="slide16.xml"/><Relationship Id="rId3" Type="http://schemas.openxmlformats.org/officeDocument/2006/relationships/image" Target="../media/image16.png"/><Relationship Id="rId7" Type="http://schemas.openxmlformats.org/officeDocument/2006/relationships/slide" Target="slide11.xml"/><Relationship Id="rId12" Type="http://schemas.openxmlformats.org/officeDocument/2006/relationships/slide" Target="slide8.xml"/><Relationship Id="rId17" Type="http://schemas.openxmlformats.org/officeDocument/2006/relationships/slide" Target="slide2.xml"/><Relationship Id="rId2" Type="http://schemas.openxmlformats.org/officeDocument/2006/relationships/image" Target="../media/image15.jpeg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9.xml"/><Relationship Id="rId5" Type="http://schemas.openxmlformats.org/officeDocument/2006/relationships/slide" Target="slide13.xml"/><Relationship Id="rId15" Type="http://schemas.openxmlformats.org/officeDocument/2006/relationships/slide" Target="slide4.xml"/><Relationship Id="rId10" Type="http://schemas.openxmlformats.org/officeDocument/2006/relationships/slide" Target="slide10.xml"/><Relationship Id="rId19" Type="http://schemas.openxmlformats.org/officeDocument/2006/relationships/slide" Target="slide1.xml"/><Relationship Id="rId4" Type="http://schemas.openxmlformats.org/officeDocument/2006/relationships/hyperlink" Target="http://www.husain-off.ru/" TargetMode="External"/><Relationship Id="rId9" Type="http://schemas.openxmlformats.org/officeDocument/2006/relationships/slide" Target="slide14.xml"/><Relationship Id="rId1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6.xml"/><Relationship Id="rId18" Type="http://schemas.openxmlformats.org/officeDocument/2006/relationships/slide" Target="slide16.xml"/><Relationship Id="rId3" Type="http://schemas.openxmlformats.org/officeDocument/2006/relationships/image" Target="../media/image18.png"/><Relationship Id="rId7" Type="http://schemas.openxmlformats.org/officeDocument/2006/relationships/slide" Target="slide11.xml"/><Relationship Id="rId12" Type="http://schemas.openxmlformats.org/officeDocument/2006/relationships/slide" Target="slide8.xml"/><Relationship Id="rId17" Type="http://schemas.openxmlformats.org/officeDocument/2006/relationships/slide" Target="slide2.xml"/><Relationship Id="rId2" Type="http://schemas.openxmlformats.org/officeDocument/2006/relationships/image" Target="../media/image17.jpeg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9.xml"/><Relationship Id="rId5" Type="http://schemas.openxmlformats.org/officeDocument/2006/relationships/slide" Target="slide13.xml"/><Relationship Id="rId15" Type="http://schemas.openxmlformats.org/officeDocument/2006/relationships/slide" Target="slide4.xml"/><Relationship Id="rId10" Type="http://schemas.openxmlformats.org/officeDocument/2006/relationships/slide" Target="slide10.xml"/><Relationship Id="rId19" Type="http://schemas.openxmlformats.org/officeDocument/2006/relationships/slide" Target="slide1.xml"/><Relationship Id="rId4" Type="http://schemas.openxmlformats.org/officeDocument/2006/relationships/hyperlink" Target="http://www.husain-off.ru/" TargetMode="External"/><Relationship Id="rId9" Type="http://schemas.openxmlformats.org/officeDocument/2006/relationships/slide" Target="slide14.xml"/><Relationship Id="rId1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7.xml"/><Relationship Id="rId18" Type="http://schemas.openxmlformats.org/officeDocument/2006/relationships/slide" Target="slide2.xml"/><Relationship Id="rId3" Type="http://schemas.openxmlformats.org/officeDocument/2006/relationships/image" Target="../media/image20.png"/><Relationship Id="rId7" Type="http://schemas.openxmlformats.org/officeDocument/2006/relationships/slide" Target="slide12.xml"/><Relationship Id="rId12" Type="http://schemas.openxmlformats.org/officeDocument/2006/relationships/slide" Target="slide9.xml"/><Relationship Id="rId17" Type="http://schemas.openxmlformats.org/officeDocument/2006/relationships/slide" Target="slide3.xml"/><Relationship Id="rId2" Type="http://schemas.openxmlformats.org/officeDocument/2006/relationships/image" Target="../media/image19.jpeg"/><Relationship Id="rId16" Type="http://schemas.openxmlformats.org/officeDocument/2006/relationships/slide" Target="slide4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0.xml"/><Relationship Id="rId5" Type="http://schemas.openxmlformats.org/officeDocument/2006/relationships/hyperlink" Target="http://www.husain-off.ru/" TargetMode="External"/><Relationship Id="rId15" Type="http://schemas.openxmlformats.org/officeDocument/2006/relationships/slide" Target="slide5.xml"/><Relationship Id="rId10" Type="http://schemas.openxmlformats.org/officeDocument/2006/relationships/slide" Target="slide14.xml"/><Relationship Id="rId19" Type="http://schemas.openxmlformats.org/officeDocument/2006/relationships/slide" Target="slide16.xml"/><Relationship Id="rId4" Type="http://schemas.openxmlformats.org/officeDocument/2006/relationships/image" Target="../media/image21.jpeg"/><Relationship Id="rId9" Type="http://schemas.openxmlformats.org/officeDocument/2006/relationships/slide" Target="slide15.xml"/><Relationship Id="rId1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5.xml"/><Relationship Id="rId18" Type="http://schemas.openxmlformats.org/officeDocument/2006/relationships/slide" Target="slide1.xml"/><Relationship Id="rId3" Type="http://schemas.openxmlformats.org/officeDocument/2006/relationships/hyperlink" Target="http://www.husain-off.ru/" TargetMode="External"/><Relationship Id="rId7" Type="http://schemas.openxmlformats.org/officeDocument/2006/relationships/slide" Target="slide15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" Type="http://schemas.openxmlformats.org/officeDocument/2006/relationships/image" Target="../media/image22.jpeg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7.xml"/><Relationship Id="rId5" Type="http://schemas.openxmlformats.org/officeDocument/2006/relationships/slide" Target="slide12.xml"/><Relationship Id="rId1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13.xml"/><Relationship Id="rId9" Type="http://schemas.openxmlformats.org/officeDocument/2006/relationships/slide" Target="slide10.xml"/><Relationship Id="rId1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Вправо">
            <a:hlinkClick r:id="" action="ppaction://hlinkshowjump?jump=nextslide" tooltip="Следующий слайд"/>
          </p:cNvPr>
          <p:cNvSpPr/>
          <p:nvPr/>
        </p:nvSpPr>
        <p:spPr>
          <a:xfrm rot="5400000">
            <a:off x="8778529" y="3228488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Адрес сайта">
            <a:hlinkClick r:id="rId3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дача 3">
            <a:hlinkClick r:id="rId4" action="ppaction://hlinksldjump"/>
          </p:cNvPr>
          <p:cNvSpPr/>
          <p:nvPr/>
        </p:nvSpPr>
        <p:spPr>
          <a:xfrm>
            <a:off x="7935982" y="6385533"/>
            <a:ext cx="308960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дача 2">
            <a:hlinkClick r:id="rId5" action="ppaction://hlinksldjump"/>
          </p:cNvPr>
          <p:cNvSpPr/>
          <p:nvPr/>
        </p:nvSpPr>
        <p:spPr>
          <a:xfrm>
            <a:off x="7586404" y="6381375"/>
            <a:ext cx="299529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дача 1">
            <a:hlinkClick r:id="rId6" action="ppaction://hlinksldjump"/>
          </p:cNvPr>
          <p:cNvSpPr/>
          <p:nvPr/>
        </p:nvSpPr>
        <p:spPr>
          <a:xfrm>
            <a:off x="7250278" y="6391668"/>
            <a:ext cx="304262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Глоссарий">
            <a:hlinkClick r:id="rId7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/задание">
            <a:hlinkClick r:id="rId8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ечение уч.задачи">
            <a:hlinkClick r:id="rId9" action="ppaction://hlinksldjump"/>
          </p:cNvPr>
          <p:cNvSpPr/>
          <p:nvPr/>
        </p:nvSpPr>
        <p:spPr>
          <a:xfrm>
            <a:off x="6463000" y="6375624"/>
            <a:ext cx="75228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Финно-угры и балты">
            <a:hlinkClick r:id="rId10" action="ppaction://hlinksldjump"/>
          </p:cNvPr>
          <p:cNvSpPr/>
          <p:nvPr/>
        </p:nvSpPr>
        <p:spPr>
          <a:xfrm>
            <a:off x="5651149" y="637534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еликая Булгария">
            <a:hlinkClick r:id="rId11" action="ppaction://hlinksldjump"/>
          </p:cNvPr>
          <p:cNvSpPr/>
          <p:nvPr/>
        </p:nvSpPr>
        <p:spPr>
          <a:xfrm>
            <a:off x="4845910" y="637249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Хазарский каганат">
            <a:hlinkClick r:id="rId12" action="ppaction://hlinksldjump"/>
          </p:cNvPr>
          <p:cNvSpPr/>
          <p:nvPr/>
        </p:nvSpPr>
        <p:spPr>
          <a:xfrm>
            <a:off x="4047845" y="637261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юркский каганат">
            <a:hlinkClick r:id="rId13" action="ppaction://hlinksldjump"/>
          </p:cNvPr>
          <p:cNvSpPr/>
          <p:nvPr/>
        </p:nvSpPr>
        <p:spPr>
          <a:xfrm>
            <a:off x="3244541" y="6369763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ербент">
            <a:hlinkClick r:id="rId14" action="ppaction://hlinksldjump"/>
          </p:cNvPr>
          <p:cNvSpPr/>
          <p:nvPr/>
        </p:nvSpPr>
        <p:spPr>
          <a:xfrm>
            <a:off x="2444313" y="6366914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ифы">
            <a:hlinkClick r:id="rId15" action="ppaction://hlinksldjump"/>
          </p:cNvPr>
          <p:cNvSpPr/>
          <p:nvPr/>
        </p:nvSpPr>
        <p:spPr>
          <a:xfrm>
            <a:off x="1657414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Греческие государства">
            <a:hlinkClick r:id="rId16" action="ppaction://hlinksldjump"/>
          </p:cNvPr>
          <p:cNvSpPr/>
          <p:nvPr/>
        </p:nvSpPr>
        <p:spPr>
          <a:xfrm>
            <a:off x="848899" y="6369762"/>
            <a:ext cx="778157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чебная задача">
            <a:hlinkClick r:id="rId17" action="ppaction://hlinksldjump"/>
          </p:cNvPr>
          <p:cNvSpPr/>
          <p:nvPr/>
        </p:nvSpPr>
        <p:spPr>
          <a:xfrm>
            <a:off x="7006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Инструкция">
            <a:hlinkClick r:id="rId18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61161" y="2405382"/>
            <a:ext cx="4211784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Угроза со стороны варваров (особенно скифов)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5279" y="2398767"/>
            <a:ext cx="2216732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b="1" dirty="0" err="1" smtClean="0">
                <a:solidFill>
                  <a:srgbClr val="C00000"/>
                </a:solidFill>
                <a:latin typeface="+mn-lt"/>
              </a:rPr>
              <a:t>Босфорское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 царство</a:t>
            </a:r>
            <a:endParaRPr lang="ru-RU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2060" y="2864052"/>
            <a:ext cx="1967347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Скифское царство</a:t>
            </a:r>
            <a:endParaRPr lang="ru-RU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8200" y="2790940"/>
            <a:ext cx="356062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Завоевательные походы и сохранение власти над покорёнными народами.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5902" y="3318918"/>
            <a:ext cx="1967347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Тюркский каганат</a:t>
            </a:r>
            <a:endParaRPr lang="ru-RU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3527" y="3234175"/>
            <a:ext cx="324196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Борьба с аварами и собственные завоевательные походы.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4482" y="4222438"/>
            <a:ext cx="1967347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Великая </a:t>
            </a:r>
            <a:r>
              <a:rPr lang="ru-RU" sz="1400" b="1" dirty="0" err="1" smtClean="0">
                <a:solidFill>
                  <a:srgbClr val="C00000"/>
                </a:solidFill>
                <a:latin typeface="+mn-lt"/>
              </a:rPr>
              <a:t>Булгария</a:t>
            </a:r>
            <a:endParaRPr lang="ru-RU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73952" y="4245134"/>
            <a:ext cx="2008912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Борьба с хазарами.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3126" y="3780494"/>
            <a:ext cx="1967347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Хазарский каганат</a:t>
            </a:r>
            <a:endParaRPr lang="ru-RU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69443" y="3689285"/>
            <a:ext cx="340908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</a:rPr>
              <a:t>Завоевательные походы и сохранение власти над покорёнными народами.</a:t>
            </a:r>
            <a:endParaRPr lang="ru-RU" sz="13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Вывод"/>
          <p:cNvSpPr/>
          <p:nvPr/>
        </p:nvSpPr>
        <p:spPr>
          <a:xfrm>
            <a:off x="7795815" y="5176878"/>
            <a:ext cx="1115329" cy="41786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ыть все"/>
          <p:cNvSpPr/>
          <p:nvPr/>
        </p:nvSpPr>
        <p:spPr>
          <a:xfrm>
            <a:off x="7806719" y="5671992"/>
            <a:ext cx="1107273" cy="384572"/>
          </a:xfrm>
          <a:prstGeom prst="roundRect">
            <a:avLst>
              <a:gd name="adj" fmla="val 23281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2861712" y="4709502"/>
            <a:ext cx="3907087" cy="266321"/>
            <a:chOff x="2937167" y="2452255"/>
            <a:chExt cx="3907087" cy="507073"/>
          </a:xfrm>
        </p:grpSpPr>
        <p:sp>
          <p:nvSpPr>
            <p:cNvPr id="5" name="TextBox 4"/>
            <p:cNvSpPr txBox="1"/>
            <p:nvPr/>
          </p:nvSpPr>
          <p:spPr>
            <a:xfrm>
              <a:off x="2937167" y="2452255"/>
              <a:ext cx="595748" cy="49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–</a:t>
              </a:r>
              <a:endPara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48506" y="2466108"/>
              <a:ext cx="595748" cy="49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–</a:t>
              </a:r>
              <a:endPara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28" name="Балты"/>
          <p:cNvSpPr/>
          <p:nvPr/>
        </p:nvSpPr>
        <p:spPr>
          <a:xfrm>
            <a:off x="551793" y="4616152"/>
            <a:ext cx="1378320" cy="410173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Греки"/>
          <p:cNvSpPr/>
          <p:nvPr/>
        </p:nvSpPr>
        <p:spPr>
          <a:xfrm>
            <a:off x="559662" y="2329132"/>
            <a:ext cx="1378320" cy="385868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ифы"/>
          <p:cNvSpPr/>
          <p:nvPr/>
        </p:nvSpPr>
        <p:spPr>
          <a:xfrm>
            <a:off x="560321" y="2789208"/>
            <a:ext cx="1378320" cy="394693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Тюрки"/>
          <p:cNvSpPr/>
          <p:nvPr/>
        </p:nvSpPr>
        <p:spPr>
          <a:xfrm>
            <a:off x="559249" y="3242435"/>
            <a:ext cx="1378320" cy="392162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улгары"/>
          <p:cNvSpPr/>
          <p:nvPr/>
        </p:nvSpPr>
        <p:spPr>
          <a:xfrm>
            <a:off x="552425" y="4159153"/>
            <a:ext cx="1378320" cy="389844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Хазары"/>
          <p:cNvSpPr/>
          <p:nvPr/>
        </p:nvSpPr>
        <p:spPr>
          <a:xfrm>
            <a:off x="549235" y="3711138"/>
            <a:ext cx="1378320" cy="389285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Адрес сайта">
            <a:hlinkClick r:id="rId3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Задача 3">
            <a:hlinkClick r:id="rId4" action="ppaction://hlinksldjump"/>
          </p:cNvPr>
          <p:cNvSpPr/>
          <p:nvPr/>
        </p:nvSpPr>
        <p:spPr>
          <a:xfrm>
            <a:off x="7935982" y="6385533"/>
            <a:ext cx="308960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Задача 2">
            <a:hlinkClick r:id="rId5" action="ppaction://hlinksldjump"/>
          </p:cNvPr>
          <p:cNvSpPr/>
          <p:nvPr/>
        </p:nvSpPr>
        <p:spPr>
          <a:xfrm>
            <a:off x="7586404" y="6381375"/>
            <a:ext cx="299529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дача 1">
            <a:hlinkClick r:id="rId6" action="ppaction://hlinksldjump"/>
          </p:cNvPr>
          <p:cNvSpPr/>
          <p:nvPr/>
        </p:nvSpPr>
        <p:spPr>
          <a:xfrm>
            <a:off x="7250278" y="6391668"/>
            <a:ext cx="304262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Глоссарий">
            <a:hlinkClick r:id="rId7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/задание">
            <a:hlinkClick r:id="rId8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Финно-угры и балты">
            <a:hlinkClick r:id="rId9" action="ppaction://hlinksldjump"/>
          </p:cNvPr>
          <p:cNvSpPr/>
          <p:nvPr/>
        </p:nvSpPr>
        <p:spPr>
          <a:xfrm>
            <a:off x="5651149" y="637534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Великая Булгария">
            <a:hlinkClick r:id="rId10" action="ppaction://hlinksldjump"/>
          </p:cNvPr>
          <p:cNvSpPr/>
          <p:nvPr/>
        </p:nvSpPr>
        <p:spPr>
          <a:xfrm>
            <a:off x="4845910" y="637249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Хазарский каганат">
            <a:hlinkClick r:id="rId11" action="ppaction://hlinksldjump"/>
          </p:cNvPr>
          <p:cNvSpPr/>
          <p:nvPr/>
        </p:nvSpPr>
        <p:spPr>
          <a:xfrm>
            <a:off x="4047845" y="637261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Тюркский каганат">
            <a:hlinkClick r:id="rId12" action="ppaction://hlinksldjump"/>
          </p:cNvPr>
          <p:cNvSpPr/>
          <p:nvPr/>
        </p:nvSpPr>
        <p:spPr>
          <a:xfrm>
            <a:off x="3244541" y="6369763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ербент">
            <a:hlinkClick r:id="rId13" action="ppaction://hlinksldjump"/>
          </p:cNvPr>
          <p:cNvSpPr/>
          <p:nvPr/>
        </p:nvSpPr>
        <p:spPr>
          <a:xfrm>
            <a:off x="2444313" y="6366914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ифы">
            <a:hlinkClick r:id="rId14" action="ppaction://hlinksldjump"/>
          </p:cNvPr>
          <p:cNvSpPr/>
          <p:nvPr/>
        </p:nvSpPr>
        <p:spPr>
          <a:xfrm>
            <a:off x="1657414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Греческие государства">
            <a:hlinkClick r:id="rId15" action="ppaction://hlinksldjump"/>
          </p:cNvPr>
          <p:cNvSpPr/>
          <p:nvPr/>
        </p:nvSpPr>
        <p:spPr>
          <a:xfrm>
            <a:off x="848899" y="6369762"/>
            <a:ext cx="778157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чебная задача">
            <a:hlinkClick r:id="rId16" action="ppaction://hlinksldjump"/>
          </p:cNvPr>
          <p:cNvSpPr/>
          <p:nvPr/>
        </p:nvSpPr>
        <p:spPr>
          <a:xfrm>
            <a:off x="7006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Инструкция">
            <a:hlinkClick r:id="rId17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лан урока">
            <a:hlinkClick r:id="rId18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Вправо">
            <a:hlinkClick r:id="" action="ppaction://hlinkshowjump?jump=nextslide" tooltip="Следующий слайд"/>
          </p:cNvPr>
          <p:cNvSpPr/>
          <p:nvPr/>
        </p:nvSpPr>
        <p:spPr>
          <a:xfrm rot="5400000">
            <a:off x="8778418" y="3215387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Влево">
            <a:hlinkClick r:id="" action="ppaction://hlinkshowjump?jump=previousslide" tooltip="Предыдущий слайд"/>
          </p:cNvPr>
          <p:cNvSpPr/>
          <p:nvPr/>
        </p:nvSpPr>
        <p:spPr>
          <a:xfrm rot="5400000">
            <a:off x="8772612" y="2869948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Вопрос" descr="10-otvet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463040" y="1706848"/>
            <a:ext cx="7200000" cy="2731250"/>
          </a:xfrm>
          <a:prstGeom prst="rect">
            <a:avLst/>
          </a:prstGeom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98" descr="otve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2" y="1990200"/>
            <a:ext cx="1253215" cy="3348000"/>
          </a:xfrm>
          <a:prstGeom prst="rect">
            <a:avLst/>
          </a:prstGeom>
        </p:spPr>
      </p:pic>
      <p:sp>
        <p:nvSpPr>
          <p:cNvPr id="105" name="Прямоугольник 104">
            <a:hlinkClick r:id="" action="ppaction://macro?name=MoveTo"/>
          </p:cNvPr>
          <p:cNvSpPr/>
          <p:nvPr/>
        </p:nvSpPr>
        <p:spPr>
          <a:xfrm>
            <a:off x="4973782" y="1967344"/>
            <a:ext cx="1303200" cy="50400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>
            <a:hlinkClick r:id="" action="ppaction://macro?name=MoveTo"/>
          </p:cNvPr>
          <p:cNvSpPr/>
          <p:nvPr/>
        </p:nvSpPr>
        <p:spPr>
          <a:xfrm>
            <a:off x="4932218" y="2701635"/>
            <a:ext cx="1303200" cy="50400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hlinkClick r:id="" action="ppaction://macro?name=MoveTo"/>
          </p:cNvPr>
          <p:cNvSpPr/>
          <p:nvPr/>
        </p:nvSpPr>
        <p:spPr>
          <a:xfrm>
            <a:off x="4918363" y="3408217"/>
            <a:ext cx="1303200" cy="50400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>
            <a:hlinkClick r:id="" action="ppaction://macro?name=MoveTo"/>
          </p:cNvPr>
          <p:cNvSpPr/>
          <p:nvPr/>
        </p:nvSpPr>
        <p:spPr>
          <a:xfrm>
            <a:off x="4918363" y="4170217"/>
            <a:ext cx="1303200" cy="50400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hlinkClick r:id="" action="ppaction://macro?name=MoveTo"/>
          </p:cNvPr>
          <p:cNvSpPr/>
          <p:nvPr/>
        </p:nvSpPr>
        <p:spPr>
          <a:xfrm>
            <a:off x="4918363" y="4890653"/>
            <a:ext cx="1303200" cy="50400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>
            <a:hlinkClick r:id="" action="ppaction://macro?name=MoveTo"/>
          </p:cNvPr>
          <p:cNvSpPr/>
          <p:nvPr/>
        </p:nvSpPr>
        <p:spPr>
          <a:xfrm>
            <a:off x="741187" y="5738733"/>
            <a:ext cx="1303200" cy="50400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>
            <a:hlinkClick r:id="" action="ppaction://macro?name=MoveTo"/>
          </p:cNvPr>
          <p:cNvSpPr/>
          <p:nvPr/>
        </p:nvSpPr>
        <p:spPr>
          <a:xfrm>
            <a:off x="2047515" y="5737001"/>
            <a:ext cx="1303200" cy="50400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>
            <a:hlinkClick r:id="" action="ppaction://macro?name=MoveTo"/>
          </p:cNvPr>
          <p:cNvSpPr/>
          <p:nvPr/>
        </p:nvSpPr>
        <p:spPr>
          <a:xfrm>
            <a:off x="3360948" y="5733697"/>
            <a:ext cx="1303200" cy="50400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>
            <a:hlinkClick r:id="" action="ppaction://macro?name=MoveTo"/>
          </p:cNvPr>
          <p:cNvSpPr/>
          <p:nvPr/>
        </p:nvSpPr>
        <p:spPr>
          <a:xfrm>
            <a:off x="5967759" y="5729685"/>
            <a:ext cx="1303200" cy="50400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>
            <a:hlinkClick r:id="" action="ppaction://macro?name=MoveTo"/>
          </p:cNvPr>
          <p:cNvSpPr/>
          <p:nvPr/>
        </p:nvSpPr>
        <p:spPr>
          <a:xfrm>
            <a:off x="4660213" y="5729686"/>
            <a:ext cx="1303200" cy="50400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7813238" y="5593149"/>
            <a:ext cx="1100563" cy="40182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" name="Рисунок 103" descr="0-pliska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4" cstate="print"/>
          <a:srcRect l="16135" t="26316" r="15772" b="19526"/>
          <a:stretch>
            <a:fillRect/>
          </a:stretch>
        </p:blipFill>
        <p:spPr>
          <a:xfrm>
            <a:off x="949235" y="5854255"/>
            <a:ext cx="887104" cy="272955"/>
          </a:xfrm>
          <a:prstGeom prst="rect">
            <a:avLst/>
          </a:prstGeom>
          <a:effectLst/>
        </p:spPr>
      </p:pic>
      <p:pic>
        <p:nvPicPr>
          <p:cNvPr id="100" name="Рисунок 99" descr="0-bulgar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5" cstate="print"/>
          <a:srcRect l="18113" t="22254" r="19032" b="26296"/>
          <a:stretch>
            <a:fillRect/>
          </a:stretch>
        </p:blipFill>
        <p:spPr>
          <a:xfrm>
            <a:off x="2289682" y="5859347"/>
            <a:ext cx="818865" cy="259307"/>
          </a:xfrm>
          <a:prstGeom prst="rect">
            <a:avLst/>
          </a:prstGeom>
          <a:effectLst/>
        </p:spPr>
      </p:pic>
      <p:pic>
        <p:nvPicPr>
          <p:cNvPr id="102" name="Рисунок 101" descr="0-neapol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6" cstate="print"/>
          <a:srcRect l="5601" r="5879"/>
          <a:stretch>
            <a:fillRect/>
          </a:stretch>
        </p:blipFill>
        <p:spPr>
          <a:xfrm>
            <a:off x="4735195" y="5729685"/>
            <a:ext cx="1153235" cy="504000"/>
          </a:xfrm>
          <a:prstGeom prst="rect">
            <a:avLst/>
          </a:prstGeom>
          <a:effectLst/>
        </p:spPr>
      </p:pic>
      <p:pic>
        <p:nvPicPr>
          <p:cNvPr id="101" name="Рисунок 100" descr="0-itil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7" cstate="print"/>
          <a:srcRect l="13340" t="21006" r="15424" b="23481"/>
          <a:stretch>
            <a:fillRect/>
          </a:stretch>
        </p:blipFill>
        <p:spPr>
          <a:xfrm>
            <a:off x="6155335" y="5841795"/>
            <a:ext cx="928048" cy="279779"/>
          </a:xfrm>
          <a:prstGeom prst="rect">
            <a:avLst/>
          </a:prstGeom>
          <a:effectLst/>
        </p:spPr>
      </p:pic>
      <p:sp>
        <p:nvSpPr>
          <p:cNvPr id="21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Адрес сайта">
            <a:hlinkClick r:id="rId8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Задача 3">
            <a:hlinkClick r:id="rId9" action="ppaction://hlinksldjump"/>
          </p:cNvPr>
          <p:cNvSpPr/>
          <p:nvPr/>
        </p:nvSpPr>
        <p:spPr>
          <a:xfrm>
            <a:off x="7935982" y="6385533"/>
            <a:ext cx="308960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дача 2">
            <a:hlinkClick r:id="rId10" action="ppaction://hlinksldjump"/>
          </p:cNvPr>
          <p:cNvSpPr/>
          <p:nvPr/>
        </p:nvSpPr>
        <p:spPr>
          <a:xfrm>
            <a:off x="7586404" y="6381375"/>
            <a:ext cx="299529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Глоссарий">
            <a:hlinkClick r:id="rId11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/задание">
            <a:hlinkClick r:id="rId12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ечение уч.задачи">
            <a:hlinkClick r:id="rId13" action="ppaction://hlinksldjump"/>
          </p:cNvPr>
          <p:cNvSpPr/>
          <p:nvPr/>
        </p:nvSpPr>
        <p:spPr>
          <a:xfrm>
            <a:off x="6463000" y="6375624"/>
            <a:ext cx="75228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Финно-угры и балты">
            <a:hlinkClick r:id="rId14" action="ppaction://hlinksldjump"/>
          </p:cNvPr>
          <p:cNvSpPr/>
          <p:nvPr/>
        </p:nvSpPr>
        <p:spPr>
          <a:xfrm>
            <a:off x="5651149" y="637534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еликая Булгария">
            <a:hlinkClick r:id="rId15" action="ppaction://hlinksldjump"/>
          </p:cNvPr>
          <p:cNvSpPr/>
          <p:nvPr/>
        </p:nvSpPr>
        <p:spPr>
          <a:xfrm>
            <a:off x="4845910" y="637249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азарский каганат">
            <a:hlinkClick r:id="rId16" action="ppaction://hlinksldjump"/>
          </p:cNvPr>
          <p:cNvSpPr/>
          <p:nvPr/>
        </p:nvSpPr>
        <p:spPr>
          <a:xfrm>
            <a:off x="4047845" y="637261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Тюркский каганат">
            <a:hlinkClick r:id="rId17" action="ppaction://hlinksldjump"/>
          </p:cNvPr>
          <p:cNvSpPr/>
          <p:nvPr/>
        </p:nvSpPr>
        <p:spPr>
          <a:xfrm>
            <a:off x="3244541" y="6369763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ербент">
            <a:hlinkClick r:id="rId18" action="ppaction://hlinksldjump"/>
          </p:cNvPr>
          <p:cNvSpPr/>
          <p:nvPr/>
        </p:nvSpPr>
        <p:spPr>
          <a:xfrm>
            <a:off x="2444313" y="6366914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ифы">
            <a:hlinkClick r:id="rId19" action="ppaction://hlinksldjump"/>
          </p:cNvPr>
          <p:cNvSpPr/>
          <p:nvPr/>
        </p:nvSpPr>
        <p:spPr>
          <a:xfrm>
            <a:off x="1657414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Греческие государства">
            <a:hlinkClick r:id="rId20" action="ppaction://hlinksldjump"/>
          </p:cNvPr>
          <p:cNvSpPr/>
          <p:nvPr/>
        </p:nvSpPr>
        <p:spPr>
          <a:xfrm>
            <a:off x="848899" y="6369762"/>
            <a:ext cx="778157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чебная задача">
            <a:hlinkClick r:id="rId21" action="ppaction://hlinksldjump"/>
          </p:cNvPr>
          <p:cNvSpPr/>
          <p:nvPr/>
        </p:nvSpPr>
        <p:spPr>
          <a:xfrm>
            <a:off x="7006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Инструкция">
            <a:hlinkClick r:id="rId22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лан урока">
            <a:hlinkClick r:id="rId23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Вправо">
            <a:hlinkClick r:id="" action="ppaction://hlinkshowjump?jump=nextslide" tooltip="Следующий слайд"/>
          </p:cNvPr>
          <p:cNvSpPr/>
          <p:nvPr/>
        </p:nvSpPr>
        <p:spPr>
          <a:xfrm rot="5400000">
            <a:off x="8778418" y="3215387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Влево">
            <a:hlinkClick r:id="" action="ppaction://hlinkshowjump?jump=previousslide" tooltip="Предыдущий слайд"/>
          </p:cNvPr>
          <p:cNvSpPr/>
          <p:nvPr/>
        </p:nvSpPr>
        <p:spPr>
          <a:xfrm rot="5400000">
            <a:off x="8772612" y="2869948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" name="Рисунок 102" descr="0-pantikapey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24" cstate="print"/>
          <a:srcRect t="23694" b="22148"/>
          <a:stretch>
            <a:fillRect/>
          </a:stretch>
        </p:blipFill>
        <p:spPr>
          <a:xfrm>
            <a:off x="3361151" y="5849219"/>
            <a:ext cx="1302792" cy="272955"/>
          </a:xfrm>
          <a:prstGeom prst="rect">
            <a:avLst/>
          </a:prstGeom>
          <a:effectLst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hlinkClick r:id="" action="ppaction://macro?name=MoveTo"/>
          </p:cNvPr>
          <p:cNvSpPr/>
          <p:nvPr/>
        </p:nvSpPr>
        <p:spPr>
          <a:xfrm>
            <a:off x="6533302" y="3974807"/>
            <a:ext cx="1878594" cy="285184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hlinkClick r:id="" action="ppaction://macro?name=MoveTo"/>
          </p:cNvPr>
          <p:cNvSpPr/>
          <p:nvPr/>
        </p:nvSpPr>
        <p:spPr>
          <a:xfrm>
            <a:off x="6519654" y="3538078"/>
            <a:ext cx="1878594" cy="285184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>
            <a:hlinkClick r:id="" action="ppaction://macro?name=MoveTo"/>
          </p:cNvPr>
          <p:cNvSpPr/>
          <p:nvPr/>
        </p:nvSpPr>
        <p:spPr>
          <a:xfrm>
            <a:off x="6546949" y="2644151"/>
            <a:ext cx="1878594" cy="285184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>
            <a:hlinkClick r:id="" action="ppaction://macro?name=MoveTo"/>
          </p:cNvPr>
          <p:cNvSpPr/>
          <p:nvPr/>
        </p:nvSpPr>
        <p:spPr>
          <a:xfrm>
            <a:off x="6526478" y="3094527"/>
            <a:ext cx="1878594" cy="285184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" action="ppaction://macro?name=MoveTo"/>
          </p:cNvPr>
          <p:cNvSpPr/>
          <p:nvPr/>
        </p:nvSpPr>
        <p:spPr>
          <a:xfrm>
            <a:off x="4540845" y="2023450"/>
            <a:ext cx="1878594" cy="285184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macro?name=MoveTo"/>
          </p:cNvPr>
          <p:cNvSpPr/>
          <p:nvPr/>
        </p:nvSpPr>
        <p:spPr>
          <a:xfrm>
            <a:off x="1700658" y="1905582"/>
            <a:ext cx="1878594" cy="285184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" action="ppaction://macro?name=MoveTo"/>
          </p:cNvPr>
          <p:cNvSpPr/>
          <p:nvPr/>
        </p:nvSpPr>
        <p:spPr>
          <a:xfrm>
            <a:off x="3413453" y="2690328"/>
            <a:ext cx="1878594" cy="285184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macro?name=MoveTo"/>
          </p:cNvPr>
          <p:cNvSpPr/>
          <p:nvPr/>
        </p:nvSpPr>
        <p:spPr>
          <a:xfrm>
            <a:off x="944872" y="2512907"/>
            <a:ext cx="1878594" cy="285184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hlinkClick r:id="" action="ppaction://macro?name=MoveTo"/>
          </p:cNvPr>
          <p:cNvSpPr/>
          <p:nvPr/>
        </p:nvSpPr>
        <p:spPr>
          <a:xfrm>
            <a:off x="1605124" y="3516018"/>
            <a:ext cx="1878594" cy="285184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hlinkClick r:id="" action="ppaction://macro?name=MoveTo"/>
          </p:cNvPr>
          <p:cNvSpPr/>
          <p:nvPr/>
        </p:nvSpPr>
        <p:spPr>
          <a:xfrm>
            <a:off x="4232319" y="4116519"/>
            <a:ext cx="1878594" cy="285184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hlinkClick r:id="" action="ppaction://macro?name=MoveTo"/>
          </p:cNvPr>
          <p:cNvSpPr/>
          <p:nvPr/>
        </p:nvSpPr>
        <p:spPr>
          <a:xfrm>
            <a:off x="783556" y="4949033"/>
            <a:ext cx="1878594" cy="285184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hlinkClick r:id="" action="ppaction://macro?name=MoveTo"/>
          </p:cNvPr>
          <p:cNvSpPr/>
          <p:nvPr/>
        </p:nvSpPr>
        <p:spPr>
          <a:xfrm>
            <a:off x="1056965" y="4191581"/>
            <a:ext cx="1878594" cy="285184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1407911" y="2892065"/>
            <a:ext cx="4963816" cy="1724053"/>
            <a:chOff x="1457501" y="2892065"/>
            <a:chExt cx="4963816" cy="1724053"/>
          </a:xfrm>
        </p:grpSpPr>
        <p:pic>
          <p:nvPicPr>
            <p:cNvPr id="8" name="Рисунок 7" descr="12-itil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7703" y="2892065"/>
              <a:ext cx="924000" cy="252000"/>
            </a:xfrm>
            <a:prstGeom prst="rect">
              <a:avLst/>
            </a:prstGeom>
          </p:spPr>
        </p:pic>
        <p:pic>
          <p:nvPicPr>
            <p:cNvPr id="9" name="Рисунок 8" descr="12-khazar-sea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3200" y="4355270"/>
              <a:ext cx="1478117" cy="216000"/>
            </a:xfrm>
            <a:prstGeom prst="rect">
              <a:avLst/>
            </a:prstGeom>
          </p:spPr>
        </p:pic>
        <p:pic>
          <p:nvPicPr>
            <p:cNvPr id="10" name="Рисунок 9" descr="12-pont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501" y="4400118"/>
              <a:ext cx="1852081" cy="216000"/>
            </a:xfrm>
            <a:prstGeom prst="rect">
              <a:avLst/>
            </a:prstGeom>
          </p:spPr>
        </p:pic>
        <p:pic>
          <p:nvPicPr>
            <p:cNvPr id="11" name="Рисунок 10" descr="12-tavrika-2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71851" y="3729748"/>
              <a:ext cx="953649" cy="252000"/>
            </a:xfrm>
            <a:prstGeom prst="rect">
              <a:avLst/>
            </a:prstGeom>
          </p:spPr>
        </p:pic>
      </p:grpSp>
      <p:sp>
        <p:nvSpPr>
          <p:cNvPr id="26" name="Проверить"/>
          <p:cNvSpPr/>
          <p:nvPr/>
        </p:nvSpPr>
        <p:spPr>
          <a:xfrm>
            <a:off x="7797291" y="5591202"/>
            <a:ext cx="1118642" cy="394479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12-tavrika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7539" y="2678742"/>
            <a:ext cx="817413" cy="216000"/>
          </a:xfrm>
          <a:prstGeom prst="rect">
            <a:avLst/>
          </a:prstGeom>
          <a:effectLst/>
        </p:spPr>
      </p:pic>
      <p:pic>
        <p:nvPicPr>
          <p:cNvPr id="5" name="Рисунок 4" descr="12-itil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69775" y="3129119"/>
            <a:ext cx="792000" cy="216000"/>
          </a:xfrm>
          <a:prstGeom prst="rect">
            <a:avLst/>
          </a:prstGeom>
          <a:effectLst/>
        </p:spPr>
      </p:pic>
      <p:pic>
        <p:nvPicPr>
          <p:cNvPr id="7" name="Рисунок 6" descr="12-pont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56018" y="3578070"/>
            <a:ext cx="1805865" cy="205200"/>
          </a:xfrm>
          <a:prstGeom prst="rect">
            <a:avLst/>
          </a:prstGeom>
          <a:effectLst/>
        </p:spPr>
      </p:pic>
      <p:pic>
        <p:nvPicPr>
          <p:cNvPr id="6" name="Рисунок 5" descr="12-khazar-sea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33540" y="4009398"/>
            <a:ext cx="1478117" cy="216000"/>
          </a:xfrm>
          <a:prstGeom prst="rect">
            <a:avLst/>
          </a:prstGeom>
          <a:effectLst/>
        </p:spPr>
      </p:pic>
      <p:sp>
        <p:nvSpPr>
          <p:cNvPr id="27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Адрес сайта">
            <a:hlinkClick r:id="rId11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Задача 3">
            <a:hlinkClick r:id="rId12" action="ppaction://hlinksldjump"/>
          </p:cNvPr>
          <p:cNvSpPr/>
          <p:nvPr/>
        </p:nvSpPr>
        <p:spPr>
          <a:xfrm>
            <a:off x="7935982" y="6385533"/>
            <a:ext cx="308960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дача 1">
            <a:hlinkClick r:id="rId13" action="ppaction://hlinksldjump"/>
          </p:cNvPr>
          <p:cNvSpPr/>
          <p:nvPr/>
        </p:nvSpPr>
        <p:spPr>
          <a:xfrm>
            <a:off x="7250278" y="6391668"/>
            <a:ext cx="304262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Глоссарий">
            <a:hlinkClick r:id="rId14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/задание">
            <a:hlinkClick r:id="rId15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ечение уч.задачи">
            <a:hlinkClick r:id="rId16" action="ppaction://hlinksldjump"/>
          </p:cNvPr>
          <p:cNvSpPr/>
          <p:nvPr/>
        </p:nvSpPr>
        <p:spPr>
          <a:xfrm>
            <a:off x="6463000" y="6375624"/>
            <a:ext cx="75228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Финно-угры и балты">
            <a:hlinkClick r:id="rId17" action="ppaction://hlinksldjump"/>
          </p:cNvPr>
          <p:cNvSpPr/>
          <p:nvPr/>
        </p:nvSpPr>
        <p:spPr>
          <a:xfrm>
            <a:off x="5651149" y="637534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Великая Булгария">
            <a:hlinkClick r:id="rId18" action="ppaction://hlinksldjump"/>
          </p:cNvPr>
          <p:cNvSpPr/>
          <p:nvPr/>
        </p:nvSpPr>
        <p:spPr>
          <a:xfrm>
            <a:off x="4845910" y="637249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Хазарский каганат">
            <a:hlinkClick r:id="rId19" action="ppaction://hlinksldjump"/>
          </p:cNvPr>
          <p:cNvSpPr/>
          <p:nvPr/>
        </p:nvSpPr>
        <p:spPr>
          <a:xfrm>
            <a:off x="4047845" y="637261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Тюркский каганат">
            <a:hlinkClick r:id="rId20" action="ppaction://hlinksldjump"/>
          </p:cNvPr>
          <p:cNvSpPr/>
          <p:nvPr/>
        </p:nvSpPr>
        <p:spPr>
          <a:xfrm>
            <a:off x="3244541" y="6369763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ербент">
            <a:hlinkClick r:id="rId21" action="ppaction://hlinksldjump"/>
          </p:cNvPr>
          <p:cNvSpPr/>
          <p:nvPr/>
        </p:nvSpPr>
        <p:spPr>
          <a:xfrm>
            <a:off x="2444313" y="6366914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ифы">
            <a:hlinkClick r:id="rId22" action="ppaction://hlinksldjump"/>
          </p:cNvPr>
          <p:cNvSpPr/>
          <p:nvPr/>
        </p:nvSpPr>
        <p:spPr>
          <a:xfrm>
            <a:off x="1657414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Греческие государства">
            <a:hlinkClick r:id="rId23" action="ppaction://hlinksldjump"/>
          </p:cNvPr>
          <p:cNvSpPr/>
          <p:nvPr/>
        </p:nvSpPr>
        <p:spPr>
          <a:xfrm>
            <a:off x="848899" y="6369762"/>
            <a:ext cx="778157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чебная задача">
            <a:hlinkClick r:id="rId24" action="ppaction://hlinksldjump"/>
          </p:cNvPr>
          <p:cNvSpPr/>
          <p:nvPr/>
        </p:nvSpPr>
        <p:spPr>
          <a:xfrm>
            <a:off x="7006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Инструкция">
            <a:hlinkClick r:id="rId25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лан урока">
            <a:hlinkClick r:id="rId26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Вправо">
            <a:hlinkClick r:id="" action="ppaction://hlinkshowjump?jump=nextslide" tooltip="Следующий слайд"/>
          </p:cNvPr>
          <p:cNvSpPr/>
          <p:nvPr/>
        </p:nvSpPr>
        <p:spPr>
          <a:xfrm rot="5400000">
            <a:off x="8778418" y="3215387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Влево">
            <a:hlinkClick r:id="" action="ppaction://hlinkshowjump?jump=previousslide" tooltip="Предыдущий слайд"/>
          </p:cNvPr>
          <p:cNvSpPr/>
          <p:nvPr/>
        </p:nvSpPr>
        <p:spPr>
          <a:xfrm rot="5400000">
            <a:off x="8772612" y="2869948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/>
          <p:cNvSpPr/>
          <p:nvPr/>
        </p:nvSpPr>
        <p:spPr>
          <a:xfrm>
            <a:off x="960455" y="4530945"/>
            <a:ext cx="839755" cy="421744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945512" y="4034577"/>
            <a:ext cx="1170000" cy="410547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412274" y="3515783"/>
            <a:ext cx="1074887" cy="410547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934305" y="3523239"/>
            <a:ext cx="1388395" cy="410547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404810" y="2504331"/>
            <a:ext cx="809897" cy="410547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979206" y="1925775"/>
            <a:ext cx="809784" cy="429491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 descr="13-chyd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6866" y="2035064"/>
            <a:ext cx="466666" cy="252000"/>
          </a:xfrm>
          <a:prstGeom prst="rect">
            <a:avLst/>
          </a:prstGeom>
        </p:spPr>
      </p:pic>
      <p:sp>
        <p:nvSpPr>
          <p:cNvPr id="15" name="Чудь"/>
          <p:cNvSpPr>
            <a:spLocks noChangeAspect="1"/>
          </p:cNvSpPr>
          <p:nvPr/>
        </p:nvSpPr>
        <p:spPr>
          <a:xfrm>
            <a:off x="989389" y="2275504"/>
            <a:ext cx="797444" cy="45719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13-ves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6728" y="4677053"/>
            <a:ext cx="431053" cy="180000"/>
          </a:xfrm>
          <a:prstGeom prst="rect">
            <a:avLst/>
          </a:prstGeom>
        </p:spPr>
      </p:pic>
      <p:sp>
        <p:nvSpPr>
          <p:cNvPr id="20" name="Весь"/>
          <p:cNvSpPr>
            <a:spLocks noChangeAspect="1"/>
          </p:cNvSpPr>
          <p:nvPr/>
        </p:nvSpPr>
        <p:spPr>
          <a:xfrm>
            <a:off x="956221" y="4864779"/>
            <a:ext cx="850606" cy="45719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Черемисы"/>
          <p:cNvSpPr>
            <a:spLocks noChangeAspect="1"/>
          </p:cNvSpPr>
          <p:nvPr/>
        </p:nvSpPr>
        <p:spPr>
          <a:xfrm>
            <a:off x="934955" y="3852612"/>
            <a:ext cx="1382233" cy="45719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ордва"/>
          <p:cNvSpPr>
            <a:spLocks noChangeAspect="1"/>
          </p:cNvSpPr>
          <p:nvPr/>
        </p:nvSpPr>
        <p:spPr>
          <a:xfrm>
            <a:off x="2417643" y="3852609"/>
            <a:ext cx="1063257" cy="45719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descr="13-merya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8241" y="2600003"/>
            <a:ext cx="543530" cy="252000"/>
          </a:xfrm>
          <a:prstGeom prst="rect">
            <a:avLst/>
          </a:prstGeom>
        </p:spPr>
      </p:pic>
      <p:pic>
        <p:nvPicPr>
          <p:cNvPr id="35" name="Рисунок 34" descr="13-cheremis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7191" y="3621352"/>
            <a:ext cx="940153" cy="252000"/>
          </a:xfrm>
          <a:prstGeom prst="rect">
            <a:avLst/>
          </a:prstGeom>
        </p:spPr>
      </p:pic>
      <p:sp>
        <p:nvSpPr>
          <p:cNvPr id="19" name="Мурома"/>
          <p:cNvSpPr>
            <a:spLocks noChangeAspect="1"/>
          </p:cNvSpPr>
          <p:nvPr/>
        </p:nvSpPr>
        <p:spPr>
          <a:xfrm>
            <a:off x="945587" y="4366359"/>
            <a:ext cx="1169583" cy="45719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еря"/>
          <p:cNvSpPr>
            <a:spLocks noChangeAspect="1"/>
          </p:cNvSpPr>
          <p:nvPr/>
        </p:nvSpPr>
        <p:spPr>
          <a:xfrm>
            <a:off x="2409395" y="2815213"/>
            <a:ext cx="808073" cy="45719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Кн-Ашаны" descr="13-ascha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58785" y="2025543"/>
            <a:ext cx="1002140" cy="252000"/>
          </a:xfrm>
          <a:prstGeom prst="rect">
            <a:avLst/>
          </a:prstGeom>
        </p:spPr>
      </p:pic>
      <p:pic>
        <p:nvPicPr>
          <p:cNvPr id="4" name="Кн-Авары" descr="13-ava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3048" y="2545749"/>
            <a:ext cx="869540" cy="288000"/>
          </a:xfrm>
          <a:prstGeom prst="rect">
            <a:avLst/>
          </a:prstGeom>
        </p:spPr>
      </p:pic>
      <p:pic>
        <p:nvPicPr>
          <p:cNvPr id="5" name="Кн-Булгары" descr="13-bylga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00654" y="3056258"/>
            <a:ext cx="1118116" cy="288000"/>
          </a:xfrm>
          <a:prstGeom prst="rect">
            <a:avLst/>
          </a:prstGeom>
        </p:spPr>
      </p:pic>
      <p:pic>
        <p:nvPicPr>
          <p:cNvPr id="6" name="Кн-Черермисы" descr="13-cheremi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01113" y="3605820"/>
            <a:ext cx="1304470" cy="288000"/>
          </a:xfrm>
          <a:prstGeom prst="rect">
            <a:avLst/>
          </a:prstGeom>
        </p:spPr>
      </p:pic>
      <p:pic>
        <p:nvPicPr>
          <p:cNvPr id="7" name="Кн-Чудь" descr="13-chy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38205" y="2015327"/>
            <a:ext cx="643764" cy="288000"/>
          </a:xfrm>
          <a:prstGeom prst="rect">
            <a:avLst/>
          </a:prstGeom>
        </p:spPr>
      </p:pic>
      <p:pic>
        <p:nvPicPr>
          <p:cNvPr id="8" name="Кн-Хазары" descr="13-haza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45658" y="4635879"/>
            <a:ext cx="982588" cy="288000"/>
          </a:xfrm>
          <a:prstGeom prst="rect">
            <a:avLst/>
          </a:prstGeom>
        </p:spPr>
      </p:pic>
      <p:pic>
        <p:nvPicPr>
          <p:cNvPr id="9" name="Кн-Меря" descr="13-mery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59963" y="2570046"/>
            <a:ext cx="705884" cy="288000"/>
          </a:xfrm>
          <a:prstGeom prst="rect">
            <a:avLst/>
          </a:prstGeom>
        </p:spPr>
      </p:pic>
      <p:pic>
        <p:nvPicPr>
          <p:cNvPr id="10" name="Кн-Мордва" descr="13-mordva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37731" y="3602327"/>
            <a:ext cx="999530" cy="288000"/>
          </a:xfrm>
          <a:prstGeom prst="rect">
            <a:avLst/>
          </a:prstGeom>
        </p:spPr>
      </p:pic>
      <p:pic>
        <p:nvPicPr>
          <p:cNvPr id="11" name="Кн-Мурома" descr="13-myroma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23737" y="4123037"/>
            <a:ext cx="1027764" cy="288000"/>
          </a:xfrm>
          <a:prstGeom prst="rect">
            <a:avLst/>
          </a:prstGeom>
        </p:spPr>
      </p:pic>
      <p:pic>
        <p:nvPicPr>
          <p:cNvPr id="12" name="Кн-Сарматы" descr="13-sarmat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432751" y="4127860"/>
            <a:ext cx="1146460" cy="288000"/>
          </a:xfrm>
          <a:prstGeom prst="rect">
            <a:avLst/>
          </a:prstGeom>
        </p:spPr>
      </p:pic>
      <p:pic>
        <p:nvPicPr>
          <p:cNvPr id="13" name="Кн-Скифы" descr="13-skif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439501" y="3086095"/>
            <a:ext cx="913846" cy="288000"/>
          </a:xfrm>
          <a:prstGeom prst="rect">
            <a:avLst/>
          </a:prstGeom>
        </p:spPr>
      </p:pic>
      <p:pic>
        <p:nvPicPr>
          <p:cNvPr id="14" name="Кн-Весь" descr="13-ves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53849" y="4611839"/>
            <a:ext cx="642001" cy="252000"/>
          </a:xfrm>
          <a:prstGeom prst="rect">
            <a:avLst/>
          </a:prstGeom>
        </p:spPr>
      </p:pic>
      <p:pic>
        <p:nvPicPr>
          <p:cNvPr id="16" name="Авары" descr="13_.png"/>
          <p:cNvPicPr>
            <a:picLocks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73487" y="2653599"/>
            <a:ext cx="1228725" cy="72000"/>
          </a:xfrm>
          <a:prstGeom prst="rect">
            <a:avLst/>
          </a:prstGeom>
        </p:spPr>
      </p:pic>
      <p:pic>
        <p:nvPicPr>
          <p:cNvPr id="22" name="Булгары" descr="13_.png"/>
          <p:cNvPicPr>
            <a:picLocks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94011" y="3166297"/>
            <a:ext cx="1332000" cy="72000"/>
          </a:xfrm>
          <a:prstGeom prst="rect">
            <a:avLst/>
          </a:prstGeom>
        </p:spPr>
      </p:pic>
      <p:pic>
        <p:nvPicPr>
          <p:cNvPr id="23" name="Ашаны" descr="13_.png"/>
          <p:cNvPicPr>
            <a:picLocks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322276" y="2154835"/>
            <a:ext cx="1228725" cy="72000"/>
          </a:xfrm>
          <a:prstGeom prst="rect">
            <a:avLst/>
          </a:prstGeom>
        </p:spPr>
      </p:pic>
      <p:pic>
        <p:nvPicPr>
          <p:cNvPr id="24" name="Скифы" descr="13_.png"/>
          <p:cNvPicPr>
            <a:picLocks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274775" y="3193926"/>
            <a:ext cx="1228725" cy="72000"/>
          </a:xfrm>
          <a:prstGeom prst="rect">
            <a:avLst/>
          </a:prstGeom>
        </p:spPr>
      </p:pic>
      <p:pic>
        <p:nvPicPr>
          <p:cNvPr id="25" name="Сарматы" descr="13_.png"/>
          <p:cNvPicPr>
            <a:picLocks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319050" y="4246952"/>
            <a:ext cx="1332000" cy="72000"/>
          </a:xfrm>
          <a:prstGeom prst="rect">
            <a:avLst/>
          </a:prstGeom>
        </p:spPr>
      </p:pic>
      <p:pic>
        <p:nvPicPr>
          <p:cNvPr id="26" name="Хазары" descr="13_.png"/>
          <p:cNvPicPr>
            <a:picLocks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310401" y="4743656"/>
            <a:ext cx="1228725" cy="72000"/>
          </a:xfrm>
          <a:prstGeom prst="rect">
            <a:avLst/>
          </a:prstGeom>
        </p:spPr>
      </p:pic>
      <p:pic>
        <p:nvPicPr>
          <p:cNvPr id="37" name="Рисунок 36" descr="13-myroma-2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736204" y="4173131"/>
            <a:ext cx="673413" cy="216000"/>
          </a:xfrm>
          <a:prstGeom prst="rect">
            <a:avLst/>
          </a:prstGeom>
        </p:spPr>
      </p:pic>
      <p:pic>
        <p:nvPicPr>
          <p:cNvPr id="36" name="Рисунок 35" descr="13-mordva-2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007910" y="3643175"/>
            <a:ext cx="686000" cy="252000"/>
          </a:xfrm>
          <a:prstGeom prst="rect">
            <a:avLst/>
          </a:prstGeom>
        </p:spPr>
      </p:pic>
      <p:sp>
        <p:nvSpPr>
          <p:cNvPr id="39" name="Скрыть все"/>
          <p:cNvSpPr/>
          <p:nvPr/>
        </p:nvSpPr>
        <p:spPr>
          <a:xfrm>
            <a:off x="7807077" y="5587376"/>
            <a:ext cx="1109726" cy="401103"/>
          </a:xfrm>
          <a:prstGeom prst="roundRect">
            <a:avLst>
              <a:gd name="adj" fmla="val 23281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оверить"/>
          <p:cNvSpPr/>
          <p:nvPr/>
        </p:nvSpPr>
        <p:spPr>
          <a:xfrm>
            <a:off x="7803813" y="5034315"/>
            <a:ext cx="1104575" cy="39598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Адрес сайта">
            <a:hlinkClick r:id="rId22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Задача 2">
            <a:hlinkClick r:id="rId23" action="ppaction://hlinksldjump"/>
          </p:cNvPr>
          <p:cNvSpPr/>
          <p:nvPr/>
        </p:nvSpPr>
        <p:spPr>
          <a:xfrm>
            <a:off x="7586404" y="6381375"/>
            <a:ext cx="299529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адача 1">
            <a:hlinkClick r:id="rId24" action="ppaction://hlinksldjump"/>
          </p:cNvPr>
          <p:cNvSpPr/>
          <p:nvPr/>
        </p:nvSpPr>
        <p:spPr>
          <a:xfrm>
            <a:off x="7250278" y="6391668"/>
            <a:ext cx="304262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Глоссарий">
            <a:hlinkClick r:id="rId25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Д/задание">
            <a:hlinkClick r:id="rId26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Речение уч.задачи">
            <a:hlinkClick r:id="rId27" action="ppaction://hlinksldjump"/>
          </p:cNvPr>
          <p:cNvSpPr/>
          <p:nvPr/>
        </p:nvSpPr>
        <p:spPr>
          <a:xfrm>
            <a:off x="6463000" y="6375624"/>
            <a:ext cx="75228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Финно-угры и балты">
            <a:hlinkClick r:id="rId28" action="ppaction://hlinksldjump"/>
          </p:cNvPr>
          <p:cNvSpPr/>
          <p:nvPr/>
        </p:nvSpPr>
        <p:spPr>
          <a:xfrm>
            <a:off x="5651149" y="637534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Великая Булгария">
            <a:hlinkClick r:id="rId29" action="ppaction://hlinksldjump"/>
          </p:cNvPr>
          <p:cNvSpPr/>
          <p:nvPr/>
        </p:nvSpPr>
        <p:spPr>
          <a:xfrm>
            <a:off x="4845910" y="637249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Хазарский каганат">
            <a:hlinkClick r:id="rId30" action="ppaction://hlinksldjump"/>
          </p:cNvPr>
          <p:cNvSpPr/>
          <p:nvPr/>
        </p:nvSpPr>
        <p:spPr>
          <a:xfrm>
            <a:off x="4047845" y="637261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Тюркский каганат">
            <a:hlinkClick r:id="rId31" action="ppaction://hlinksldjump"/>
          </p:cNvPr>
          <p:cNvSpPr/>
          <p:nvPr/>
        </p:nvSpPr>
        <p:spPr>
          <a:xfrm>
            <a:off x="3244541" y="6369763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Дербент">
            <a:hlinkClick r:id="rId32" action="ppaction://hlinksldjump"/>
          </p:cNvPr>
          <p:cNvSpPr/>
          <p:nvPr/>
        </p:nvSpPr>
        <p:spPr>
          <a:xfrm>
            <a:off x="2444313" y="6366914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ифы">
            <a:hlinkClick r:id="rId33" action="ppaction://hlinksldjump"/>
          </p:cNvPr>
          <p:cNvSpPr/>
          <p:nvPr/>
        </p:nvSpPr>
        <p:spPr>
          <a:xfrm>
            <a:off x="1657414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Греческие государства">
            <a:hlinkClick r:id="rId34" action="ppaction://hlinksldjump"/>
          </p:cNvPr>
          <p:cNvSpPr/>
          <p:nvPr/>
        </p:nvSpPr>
        <p:spPr>
          <a:xfrm>
            <a:off x="848899" y="6369762"/>
            <a:ext cx="778157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Учебная задача">
            <a:hlinkClick r:id="rId35" action="ppaction://hlinksldjump"/>
          </p:cNvPr>
          <p:cNvSpPr/>
          <p:nvPr/>
        </p:nvSpPr>
        <p:spPr>
          <a:xfrm>
            <a:off x="7006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Инструкция">
            <a:hlinkClick r:id="rId36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лан урока">
            <a:hlinkClick r:id="rId37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Вправо">
            <a:hlinkClick r:id="" action="ppaction://hlinkshowjump?jump=nextslide" tooltip="Следующий слайд"/>
          </p:cNvPr>
          <p:cNvSpPr/>
          <p:nvPr/>
        </p:nvSpPr>
        <p:spPr>
          <a:xfrm rot="5400000">
            <a:off x="8778418" y="3215387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Влево">
            <a:hlinkClick r:id="" action="ppaction://hlinkshowjump?jump=previousslide" tooltip="Предыдущий слайд"/>
          </p:cNvPr>
          <p:cNvSpPr/>
          <p:nvPr/>
        </p:nvSpPr>
        <p:spPr>
          <a:xfrm rot="5400000">
            <a:off x="8772612" y="2869948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5661E-6 C 0.02396 -0.02844 0.04843 -0.05689 0.09253 -0.07701 C 0.13663 -0.09713 0.20086 -0.11285 0.26441 -0.12095 C 0.32777 -0.12881 0.42725 -0.12604 0.47378 -0.12511 C 0.52031 -0.12419 0.525 -0.11887 0.54409 -0.11447 C 0.56302 -0.11031 0.57586 -0.10522 0.58906 -0.0999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47 C 0.01996 -0.01434 0.0408 -0.02822 0.06215 -0.04094 C 0.08333 -0.05366 0.10278 -0.06638 0.12621 -0.07655 C 0.1493 -0.08673 0.18003 -0.09806 0.20208 -0.10269 C 0.22396 -0.10731 0.2401 -0.10639 0.25746 -0.10431 C 0.27448 -0.10222 0.28837 -0.09714 0.30521 -0.09043 C 0.32187 -0.08372 0.34236 -0.0747 0.35712 -0.06407 C 0.37187 -0.05343 0.38594 -0.03539 0.39392 -0.02683 C 0.40226 -0.01827 0.40469 -0.01573 0.40729 -0.01295 " pathEditMode="relative" rAng="0" ptsTypes="aaaaaaaaA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9.3432E-7 C 0.03073 -0.02058 0.06146 -0.04116 0.10416 -0.06822 C 0.1467 -0.09528 0.20989 -0.13899 0.2559 -0.16304 C 0.30191 -0.18709 0.3467 -0.20236 0.37986 -0.21253 C 0.41302 -0.22271 0.43177 -0.22178 0.45399 -0.2234 C 0.47639 -0.22502 0.49861 -0.2234 0.51389 -0.22178 C 0.52934 -0.22017 0.53333 -0.21993 0.546 -0.21415 C 0.55885 -0.20837 0.57448 -0.1982 0.59045 -0.18779 " pathEditMode="relative" rAng="0" ptsTypes="aaaaaaaA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32285E-6 C 0.00868 -0.01619 0.01771 -0.03238 0.04271 -0.05042 C 0.06789 -0.06846 0.11632 -0.09713 0.14983 -0.10893 C 0.18334 -0.12095 0.21476 -0.12072 0.2441 -0.12142 C 0.27344 -0.12211 0.30157 -0.1191 0.32552 -0.11309 C 0.34966 -0.10731 0.37153 -0.09575 0.38837 -0.08673 C 0.40539 -0.07771 0.41841 -0.06799 0.42691 -0.05851 C 0.43542 -0.04903 0.4375 -0.03978 0.43993 -0.0303 " pathEditMode="relative" rAng="0" ptsTypes="aaaaaaaA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9704E-6 C 0.02777 -0.02683 0.0559 -0.05366 0.08854 -0.08048 C 0.12118 -0.10731 0.16458 -0.13992 0.19531 -0.1612 C 0.22604 -0.18247 0.2467 -0.1975 0.27326 -0.20837 C 0.29948 -0.21924 0.32534 -0.22225 0.35416 -0.22641 C 0.38264 -0.23058 0.41597 -0.23566 0.44479 -0.23335 C 0.47378 -0.23104 0.50538 -0.22294 0.5276 -0.21254 C 0.55 -0.20213 0.56423 -0.18663 0.57882 -0.17091 " pathEditMode="relative" rAng="0" ptsTypes="aaaaaa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16281E-6 C 0.01945 -0.03909 0.03924 -0.07794 0.0632 -0.11934 C 0.08716 -0.16097 0.11893 -0.21046 0.14341 -0.24862 C 0.16771 -0.28678 0.18716 -0.31962 0.20973 -0.34852 C 0.23247 -0.37743 0.25469 -0.40287 0.27917 -0.4223 C 0.30348 -0.44172 0.33212 -0.45722 0.35643 -0.46531 C 0.38038 -0.47341 0.40712 -0.47248 0.42448 -0.47086 C 0.44202 -0.46925 0.44532 -0.46647 0.46025 -0.4556 C 0.47518 -0.44473 0.49427 -0.4253 0.51372 -0.40565 " pathEditMode="relative" rAng="0" ptsTypes="aaaaaaa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7" grpId="0" animBg="1"/>
      <p:bldP spid="47" grpId="1" animBg="1"/>
      <p:bldP spid="46" grpId="0" animBg="1"/>
      <p:bldP spid="46" grpId="1" animBg="1"/>
      <p:bldP spid="45" grpId="0" animBg="1"/>
      <p:bldP spid="45" grpId="1" animBg="1"/>
      <p:bldP spid="44" grpId="0" animBg="1"/>
      <p:bldP spid="44" grpId="1" animBg="1"/>
      <p:bldP spid="43" grpId="0" animBg="1"/>
      <p:bldP spid="43" grpId="1" animBg="1"/>
      <p:bldP spid="15" grpId="0" animBg="1"/>
      <p:bldP spid="15" grpId="1" animBg="1"/>
      <p:bldP spid="20" grpId="0" animBg="1"/>
      <p:bldP spid="20" grpId="1" animBg="1"/>
      <p:bldP spid="18" grpId="0" animBg="1"/>
      <p:bldP spid="18" grpId="1" animBg="1"/>
      <p:bldP spid="21" grpId="0" animBg="1"/>
      <p:bldP spid="21" grpId="1" animBg="1"/>
      <p:bldP spid="19" grpId="0" animBg="1"/>
      <p:bldP spid="19" grpId="1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Адрес сайта">
            <a:hlinkClick r:id="rId3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Задача 3">
            <a:hlinkClick r:id="rId4" action="ppaction://hlinksldjump"/>
          </p:cNvPr>
          <p:cNvSpPr/>
          <p:nvPr/>
        </p:nvSpPr>
        <p:spPr>
          <a:xfrm>
            <a:off x="7935982" y="6385533"/>
            <a:ext cx="308960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дача 2">
            <a:hlinkClick r:id="rId5" action="ppaction://hlinksldjump"/>
          </p:cNvPr>
          <p:cNvSpPr/>
          <p:nvPr/>
        </p:nvSpPr>
        <p:spPr>
          <a:xfrm>
            <a:off x="7586404" y="6381375"/>
            <a:ext cx="299529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дача 1">
            <a:hlinkClick r:id="rId6" action="ppaction://hlinksldjump"/>
          </p:cNvPr>
          <p:cNvSpPr/>
          <p:nvPr/>
        </p:nvSpPr>
        <p:spPr>
          <a:xfrm>
            <a:off x="7250278" y="6391668"/>
            <a:ext cx="304262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Глоссарий">
            <a:hlinkClick r:id="rId7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ечение уч.задачи">
            <a:hlinkClick r:id="rId8" action="ppaction://hlinksldjump"/>
          </p:cNvPr>
          <p:cNvSpPr/>
          <p:nvPr/>
        </p:nvSpPr>
        <p:spPr>
          <a:xfrm>
            <a:off x="6463000" y="6375624"/>
            <a:ext cx="75228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Финно-угры и балты">
            <a:hlinkClick r:id="rId9" action="ppaction://hlinksldjump"/>
          </p:cNvPr>
          <p:cNvSpPr/>
          <p:nvPr/>
        </p:nvSpPr>
        <p:spPr>
          <a:xfrm>
            <a:off x="5651149" y="637534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Великая Булгария">
            <a:hlinkClick r:id="rId10" action="ppaction://hlinksldjump"/>
          </p:cNvPr>
          <p:cNvSpPr/>
          <p:nvPr/>
        </p:nvSpPr>
        <p:spPr>
          <a:xfrm>
            <a:off x="4845910" y="637249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Хазарский каганат">
            <a:hlinkClick r:id="rId11" action="ppaction://hlinksldjump"/>
          </p:cNvPr>
          <p:cNvSpPr/>
          <p:nvPr/>
        </p:nvSpPr>
        <p:spPr>
          <a:xfrm>
            <a:off x="4047845" y="637261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Тюркский каганат">
            <a:hlinkClick r:id="rId12" action="ppaction://hlinksldjump"/>
          </p:cNvPr>
          <p:cNvSpPr/>
          <p:nvPr/>
        </p:nvSpPr>
        <p:spPr>
          <a:xfrm>
            <a:off x="3244541" y="6369763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ербент">
            <a:hlinkClick r:id="rId13" action="ppaction://hlinksldjump"/>
          </p:cNvPr>
          <p:cNvSpPr/>
          <p:nvPr/>
        </p:nvSpPr>
        <p:spPr>
          <a:xfrm>
            <a:off x="2444313" y="6366914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ифы">
            <a:hlinkClick r:id="rId14" action="ppaction://hlinksldjump"/>
          </p:cNvPr>
          <p:cNvSpPr/>
          <p:nvPr/>
        </p:nvSpPr>
        <p:spPr>
          <a:xfrm>
            <a:off x="1657414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Греческие государства">
            <a:hlinkClick r:id="rId15" action="ppaction://hlinksldjump"/>
          </p:cNvPr>
          <p:cNvSpPr/>
          <p:nvPr/>
        </p:nvSpPr>
        <p:spPr>
          <a:xfrm>
            <a:off x="848899" y="6369762"/>
            <a:ext cx="778157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чебная задача">
            <a:hlinkClick r:id="rId16" action="ppaction://hlinksldjump"/>
          </p:cNvPr>
          <p:cNvSpPr/>
          <p:nvPr/>
        </p:nvSpPr>
        <p:spPr>
          <a:xfrm>
            <a:off x="7006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Инструкция">
            <a:hlinkClick r:id="rId17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лан урока">
            <a:hlinkClick r:id="rId18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лево">
            <a:hlinkClick r:id="" action="ppaction://hlinkshowjump?jump=previousslide" tooltip="Предыдущий слайд"/>
          </p:cNvPr>
          <p:cNvSpPr/>
          <p:nvPr/>
        </p:nvSpPr>
        <p:spPr>
          <a:xfrm rot="5400000">
            <a:off x="8772612" y="2869948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Адрес сайта">
            <a:hlinkClick r:id="rId3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Задача 3">
            <a:hlinkClick r:id="rId4" action="ppaction://hlinksldjump"/>
          </p:cNvPr>
          <p:cNvSpPr/>
          <p:nvPr/>
        </p:nvSpPr>
        <p:spPr>
          <a:xfrm>
            <a:off x="7935982" y="6385533"/>
            <a:ext cx="308960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дача 2">
            <a:hlinkClick r:id="rId5" action="ppaction://hlinksldjump"/>
          </p:cNvPr>
          <p:cNvSpPr/>
          <p:nvPr/>
        </p:nvSpPr>
        <p:spPr>
          <a:xfrm>
            <a:off x="7586404" y="6381375"/>
            <a:ext cx="299529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дача 1">
            <a:hlinkClick r:id="rId6" action="ppaction://hlinksldjump"/>
          </p:cNvPr>
          <p:cNvSpPr/>
          <p:nvPr/>
        </p:nvSpPr>
        <p:spPr>
          <a:xfrm>
            <a:off x="7250278" y="6391668"/>
            <a:ext cx="304262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/задание">
            <a:hlinkClick r:id="rId7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ечение уч.задачи">
            <a:hlinkClick r:id="rId8" action="ppaction://hlinksldjump"/>
          </p:cNvPr>
          <p:cNvSpPr/>
          <p:nvPr/>
        </p:nvSpPr>
        <p:spPr>
          <a:xfrm>
            <a:off x="6463000" y="6375624"/>
            <a:ext cx="75228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Финно-угры и балты">
            <a:hlinkClick r:id="rId9" action="ppaction://hlinksldjump"/>
          </p:cNvPr>
          <p:cNvSpPr/>
          <p:nvPr/>
        </p:nvSpPr>
        <p:spPr>
          <a:xfrm>
            <a:off x="5651149" y="637534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еликая Булгария">
            <a:hlinkClick r:id="rId10" action="ppaction://hlinksldjump"/>
          </p:cNvPr>
          <p:cNvSpPr/>
          <p:nvPr/>
        </p:nvSpPr>
        <p:spPr>
          <a:xfrm>
            <a:off x="4845910" y="637249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азарский каганат">
            <a:hlinkClick r:id="rId11" action="ppaction://hlinksldjump"/>
          </p:cNvPr>
          <p:cNvSpPr/>
          <p:nvPr/>
        </p:nvSpPr>
        <p:spPr>
          <a:xfrm>
            <a:off x="4047845" y="637261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Тюркский каганат">
            <a:hlinkClick r:id="rId12" action="ppaction://hlinksldjump"/>
          </p:cNvPr>
          <p:cNvSpPr/>
          <p:nvPr/>
        </p:nvSpPr>
        <p:spPr>
          <a:xfrm>
            <a:off x="3244541" y="6369763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ербент">
            <a:hlinkClick r:id="rId13" action="ppaction://hlinksldjump"/>
          </p:cNvPr>
          <p:cNvSpPr/>
          <p:nvPr/>
        </p:nvSpPr>
        <p:spPr>
          <a:xfrm>
            <a:off x="2444313" y="6366914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ифы">
            <a:hlinkClick r:id="rId14" action="ppaction://hlinksldjump"/>
          </p:cNvPr>
          <p:cNvSpPr/>
          <p:nvPr/>
        </p:nvSpPr>
        <p:spPr>
          <a:xfrm>
            <a:off x="1657414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Греческие государства">
            <a:hlinkClick r:id="rId15" action="ppaction://hlinksldjump"/>
          </p:cNvPr>
          <p:cNvSpPr/>
          <p:nvPr/>
        </p:nvSpPr>
        <p:spPr>
          <a:xfrm>
            <a:off x="848899" y="6369762"/>
            <a:ext cx="778157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чебная задача">
            <a:hlinkClick r:id="rId16" action="ppaction://hlinksldjump"/>
          </p:cNvPr>
          <p:cNvSpPr/>
          <p:nvPr/>
        </p:nvSpPr>
        <p:spPr>
          <a:xfrm>
            <a:off x="7006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Инструкция">
            <a:hlinkClick r:id="rId17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лан урока">
            <a:hlinkClick r:id="rId18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3" action="ppaction://hlinksldjump"/>
          </p:cNvPr>
          <p:cNvSpPr/>
          <p:nvPr/>
        </p:nvSpPr>
        <p:spPr>
          <a:xfrm>
            <a:off x="8929688" y="3641579"/>
            <a:ext cx="214312" cy="830859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Адрес сайта">
            <a:hlinkClick r:id="rId4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Задача 3">
            <a:hlinkClick r:id="rId5" action="ppaction://hlinksldjump"/>
          </p:cNvPr>
          <p:cNvSpPr/>
          <p:nvPr/>
        </p:nvSpPr>
        <p:spPr>
          <a:xfrm>
            <a:off x="7935982" y="6385533"/>
            <a:ext cx="308960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дача 2">
            <a:hlinkClick r:id="rId6" action="ppaction://hlinksldjump"/>
          </p:cNvPr>
          <p:cNvSpPr/>
          <p:nvPr/>
        </p:nvSpPr>
        <p:spPr>
          <a:xfrm>
            <a:off x="7586404" y="6381375"/>
            <a:ext cx="299529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дача 1">
            <a:hlinkClick r:id="rId7" action="ppaction://hlinksldjump"/>
          </p:cNvPr>
          <p:cNvSpPr/>
          <p:nvPr/>
        </p:nvSpPr>
        <p:spPr>
          <a:xfrm>
            <a:off x="7250278" y="6391668"/>
            <a:ext cx="304262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Глоссарий">
            <a:hlinkClick r:id="rId3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/задание">
            <a:hlinkClick r:id="rId8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ечение уч.задачи">
            <a:hlinkClick r:id="rId9" action="ppaction://hlinksldjump"/>
          </p:cNvPr>
          <p:cNvSpPr/>
          <p:nvPr/>
        </p:nvSpPr>
        <p:spPr>
          <a:xfrm>
            <a:off x="6463000" y="6375624"/>
            <a:ext cx="75228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Финно-угры и балты">
            <a:hlinkClick r:id="rId10" action="ppaction://hlinksldjump"/>
          </p:cNvPr>
          <p:cNvSpPr/>
          <p:nvPr/>
        </p:nvSpPr>
        <p:spPr>
          <a:xfrm>
            <a:off x="5651149" y="637534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Великая Булгария">
            <a:hlinkClick r:id="rId11" action="ppaction://hlinksldjump"/>
          </p:cNvPr>
          <p:cNvSpPr/>
          <p:nvPr/>
        </p:nvSpPr>
        <p:spPr>
          <a:xfrm>
            <a:off x="4845910" y="637249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Хазарский каганат">
            <a:hlinkClick r:id="rId12" action="ppaction://hlinksldjump"/>
          </p:cNvPr>
          <p:cNvSpPr/>
          <p:nvPr/>
        </p:nvSpPr>
        <p:spPr>
          <a:xfrm>
            <a:off x="4047845" y="637261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Тюркский каганат">
            <a:hlinkClick r:id="rId13" action="ppaction://hlinksldjump"/>
          </p:cNvPr>
          <p:cNvSpPr/>
          <p:nvPr/>
        </p:nvSpPr>
        <p:spPr>
          <a:xfrm>
            <a:off x="3244541" y="6369763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ербент">
            <a:hlinkClick r:id="rId14" action="ppaction://hlinksldjump"/>
          </p:cNvPr>
          <p:cNvSpPr/>
          <p:nvPr/>
        </p:nvSpPr>
        <p:spPr>
          <a:xfrm>
            <a:off x="2444313" y="6366914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ифы">
            <a:hlinkClick r:id="rId15" action="ppaction://hlinksldjump"/>
          </p:cNvPr>
          <p:cNvSpPr/>
          <p:nvPr/>
        </p:nvSpPr>
        <p:spPr>
          <a:xfrm>
            <a:off x="1657414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Греческие государства">
            <a:hlinkClick r:id="rId16" action="ppaction://hlinksldjump"/>
          </p:cNvPr>
          <p:cNvSpPr/>
          <p:nvPr/>
        </p:nvSpPr>
        <p:spPr>
          <a:xfrm>
            <a:off x="848899" y="6369762"/>
            <a:ext cx="778157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чебная задача">
            <a:hlinkClick r:id="rId17" action="ppaction://hlinksldjump"/>
          </p:cNvPr>
          <p:cNvSpPr/>
          <p:nvPr/>
        </p:nvSpPr>
        <p:spPr>
          <a:xfrm>
            <a:off x="7006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лан урока">
            <a:hlinkClick r:id="rId18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н: Учебная задача"/>
          <p:cNvSpPr/>
          <p:nvPr/>
        </p:nvSpPr>
        <p:spPr>
          <a:xfrm>
            <a:off x="7774988" y="5167479"/>
            <a:ext cx="1133918" cy="41786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н: Скрыть все"/>
          <p:cNvSpPr/>
          <p:nvPr/>
        </p:nvSpPr>
        <p:spPr>
          <a:xfrm>
            <a:off x="7772254" y="5680162"/>
            <a:ext cx="1140158" cy="384572"/>
          </a:xfrm>
          <a:prstGeom prst="roundRect">
            <a:avLst>
              <a:gd name="adj" fmla="val 23281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Учебная задача" descr="02-glavn-vopros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7301" y="1231509"/>
            <a:ext cx="7151427" cy="1900030"/>
          </a:xfrm>
          <a:prstGeom prst="rect">
            <a:avLst/>
          </a:prstGeom>
        </p:spPr>
      </p:pic>
      <p:sp>
        <p:nvSpPr>
          <p:cNvPr id="30" name="Вправо">
            <a:hlinkClick r:id="" action="ppaction://hlinkshowjump?jump=nextslide" tooltip="Следующий слайд"/>
          </p:cNvPr>
          <p:cNvSpPr/>
          <p:nvPr/>
        </p:nvSpPr>
        <p:spPr>
          <a:xfrm rot="5400000">
            <a:off x="8778418" y="3215387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Влево">
            <a:hlinkClick r:id="" action="ppaction://hlinkshowjump?jump=previousslide" tooltip="Предыдущий слайд"/>
          </p:cNvPr>
          <p:cNvSpPr/>
          <p:nvPr/>
        </p:nvSpPr>
        <p:spPr>
          <a:xfrm rot="5400000">
            <a:off x="8772612" y="2869948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Адрес сайта">
            <a:hlinkClick r:id="rId4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Задача 3">
            <a:hlinkClick r:id="rId5" action="ppaction://hlinksldjump"/>
          </p:cNvPr>
          <p:cNvSpPr/>
          <p:nvPr/>
        </p:nvSpPr>
        <p:spPr>
          <a:xfrm>
            <a:off x="7935982" y="6385533"/>
            <a:ext cx="308960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дача 2">
            <a:hlinkClick r:id="rId6" action="ppaction://hlinksldjump"/>
          </p:cNvPr>
          <p:cNvSpPr/>
          <p:nvPr/>
        </p:nvSpPr>
        <p:spPr>
          <a:xfrm>
            <a:off x="7586404" y="6381375"/>
            <a:ext cx="299529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дача 1">
            <a:hlinkClick r:id="rId7" action="ppaction://hlinksldjump"/>
          </p:cNvPr>
          <p:cNvSpPr/>
          <p:nvPr/>
        </p:nvSpPr>
        <p:spPr>
          <a:xfrm>
            <a:off x="7250278" y="6391668"/>
            <a:ext cx="304262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Глоссарий">
            <a:hlinkClick r:id="rId8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/задание">
            <a:hlinkClick r:id="rId9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ечение уч.задачи">
            <a:hlinkClick r:id="rId10" action="ppaction://hlinksldjump"/>
          </p:cNvPr>
          <p:cNvSpPr/>
          <p:nvPr/>
        </p:nvSpPr>
        <p:spPr>
          <a:xfrm>
            <a:off x="6463000" y="6375624"/>
            <a:ext cx="75228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Финно-угры и балты">
            <a:hlinkClick r:id="rId11" action="ppaction://hlinksldjump"/>
          </p:cNvPr>
          <p:cNvSpPr/>
          <p:nvPr/>
        </p:nvSpPr>
        <p:spPr>
          <a:xfrm>
            <a:off x="5651149" y="637534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еликая Булгария">
            <a:hlinkClick r:id="rId12" action="ppaction://hlinksldjump"/>
          </p:cNvPr>
          <p:cNvSpPr/>
          <p:nvPr/>
        </p:nvSpPr>
        <p:spPr>
          <a:xfrm>
            <a:off x="4845910" y="637249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Хазарский каганат">
            <a:hlinkClick r:id="rId13" action="ppaction://hlinksldjump"/>
          </p:cNvPr>
          <p:cNvSpPr/>
          <p:nvPr/>
        </p:nvSpPr>
        <p:spPr>
          <a:xfrm>
            <a:off x="4047845" y="637261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юркский каганат">
            <a:hlinkClick r:id="rId14" action="ppaction://hlinksldjump"/>
          </p:cNvPr>
          <p:cNvSpPr/>
          <p:nvPr/>
        </p:nvSpPr>
        <p:spPr>
          <a:xfrm>
            <a:off x="3244541" y="6369763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ербент">
            <a:hlinkClick r:id="rId15" action="ppaction://hlinksldjump"/>
          </p:cNvPr>
          <p:cNvSpPr/>
          <p:nvPr/>
        </p:nvSpPr>
        <p:spPr>
          <a:xfrm>
            <a:off x="2444313" y="6366914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ифы">
            <a:hlinkClick r:id="rId16" action="ppaction://hlinksldjump"/>
          </p:cNvPr>
          <p:cNvSpPr/>
          <p:nvPr/>
        </p:nvSpPr>
        <p:spPr>
          <a:xfrm>
            <a:off x="1657414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Греческие государства">
            <a:hlinkClick r:id="rId17" action="ppaction://hlinksldjump"/>
          </p:cNvPr>
          <p:cNvSpPr/>
          <p:nvPr/>
        </p:nvSpPr>
        <p:spPr>
          <a:xfrm>
            <a:off x="848899" y="6369762"/>
            <a:ext cx="778157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Инструкция">
            <a:hlinkClick r:id="rId18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лан урока">
            <a:hlinkClick r:id="rId19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н: Линия времени"/>
          <p:cNvSpPr/>
          <p:nvPr/>
        </p:nvSpPr>
        <p:spPr>
          <a:xfrm>
            <a:off x="7770935" y="5175502"/>
            <a:ext cx="1127333" cy="401560"/>
          </a:xfrm>
          <a:prstGeom prst="roundRect">
            <a:avLst>
              <a:gd name="adj" fmla="val 23281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н: Гидронимы. Топонимы"/>
          <p:cNvSpPr/>
          <p:nvPr/>
        </p:nvSpPr>
        <p:spPr>
          <a:xfrm>
            <a:off x="7766926" y="4688166"/>
            <a:ext cx="1137697" cy="41786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н: Скрыть все"/>
          <p:cNvSpPr/>
          <p:nvPr/>
        </p:nvSpPr>
        <p:spPr>
          <a:xfrm>
            <a:off x="7800227" y="5672998"/>
            <a:ext cx="1139319" cy="384572"/>
          </a:xfrm>
          <a:prstGeom prst="roundRect">
            <a:avLst>
              <a:gd name="adj" fmla="val 23281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Линия времени" descr="03-liniya-vremeni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740" y="1282891"/>
            <a:ext cx="8298000" cy="1229501"/>
          </a:xfrm>
          <a:prstGeom prst="rect">
            <a:avLst/>
          </a:prstGeom>
        </p:spPr>
      </p:pic>
      <p:pic>
        <p:nvPicPr>
          <p:cNvPr id="36" name="Рисунок 35" descr="03-toponi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363" y="2602511"/>
            <a:ext cx="4252660" cy="3048782"/>
          </a:xfrm>
          <a:prstGeom prst="rect">
            <a:avLst/>
          </a:prstGeom>
        </p:spPr>
      </p:pic>
      <p:sp>
        <p:nvSpPr>
          <p:cNvPr id="9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Адрес сайта">
            <a:hlinkClick r:id="rId5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дача 3">
            <a:hlinkClick r:id="rId6" action="ppaction://hlinksldjump"/>
          </p:cNvPr>
          <p:cNvSpPr/>
          <p:nvPr/>
        </p:nvSpPr>
        <p:spPr>
          <a:xfrm>
            <a:off x="7935982" y="6385533"/>
            <a:ext cx="308960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дача 2">
            <a:hlinkClick r:id="rId7" action="ppaction://hlinksldjump"/>
          </p:cNvPr>
          <p:cNvSpPr/>
          <p:nvPr/>
        </p:nvSpPr>
        <p:spPr>
          <a:xfrm>
            <a:off x="7586404" y="6381375"/>
            <a:ext cx="299529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дача 1">
            <a:hlinkClick r:id="rId8" action="ppaction://hlinksldjump"/>
          </p:cNvPr>
          <p:cNvSpPr/>
          <p:nvPr/>
        </p:nvSpPr>
        <p:spPr>
          <a:xfrm>
            <a:off x="7250278" y="6391668"/>
            <a:ext cx="304262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Глоссарий">
            <a:hlinkClick r:id="rId9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/задание">
            <a:hlinkClick r:id="rId10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ечение уч.задачи">
            <a:hlinkClick r:id="rId11" action="ppaction://hlinksldjump"/>
          </p:cNvPr>
          <p:cNvSpPr/>
          <p:nvPr/>
        </p:nvSpPr>
        <p:spPr>
          <a:xfrm>
            <a:off x="6463000" y="6375624"/>
            <a:ext cx="75228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Финно-угры и балты">
            <a:hlinkClick r:id="rId12" action="ppaction://hlinksldjump"/>
          </p:cNvPr>
          <p:cNvSpPr/>
          <p:nvPr/>
        </p:nvSpPr>
        <p:spPr>
          <a:xfrm>
            <a:off x="5651149" y="637534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еликая Булгария">
            <a:hlinkClick r:id="rId13" action="ppaction://hlinksldjump"/>
          </p:cNvPr>
          <p:cNvSpPr/>
          <p:nvPr/>
        </p:nvSpPr>
        <p:spPr>
          <a:xfrm>
            <a:off x="4845910" y="637249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Хазарский каганат">
            <a:hlinkClick r:id="rId14" action="ppaction://hlinksldjump"/>
          </p:cNvPr>
          <p:cNvSpPr/>
          <p:nvPr/>
        </p:nvSpPr>
        <p:spPr>
          <a:xfrm>
            <a:off x="4047845" y="637261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юркский каганат">
            <a:hlinkClick r:id="rId15" action="ppaction://hlinksldjump"/>
          </p:cNvPr>
          <p:cNvSpPr/>
          <p:nvPr/>
        </p:nvSpPr>
        <p:spPr>
          <a:xfrm>
            <a:off x="3244541" y="6369763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ербент">
            <a:hlinkClick r:id="rId16" action="ppaction://hlinksldjump"/>
          </p:cNvPr>
          <p:cNvSpPr/>
          <p:nvPr/>
        </p:nvSpPr>
        <p:spPr>
          <a:xfrm>
            <a:off x="2444313" y="6366914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ифы">
            <a:hlinkClick r:id="rId17" action="ppaction://hlinksldjump"/>
          </p:cNvPr>
          <p:cNvSpPr/>
          <p:nvPr/>
        </p:nvSpPr>
        <p:spPr>
          <a:xfrm>
            <a:off x="1657414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чебная задача">
            <a:hlinkClick r:id="rId18" action="ppaction://hlinksldjump"/>
          </p:cNvPr>
          <p:cNvSpPr/>
          <p:nvPr/>
        </p:nvSpPr>
        <p:spPr>
          <a:xfrm>
            <a:off x="7006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Инструкция">
            <a:hlinkClick r:id="rId19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лан урока">
            <a:hlinkClick r:id="rId20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Вправо">
            <a:hlinkClick r:id="" action="ppaction://hlinkshowjump?jump=nextslide" tooltip="Следующий слайд"/>
          </p:cNvPr>
          <p:cNvSpPr/>
          <p:nvPr/>
        </p:nvSpPr>
        <p:spPr>
          <a:xfrm rot="5400000">
            <a:off x="8778418" y="3215387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лево">
            <a:hlinkClick r:id="" action="ppaction://hlinkshowjump?jump=previousslide" tooltip="Предыдущий слайд"/>
          </p:cNvPr>
          <p:cNvSpPr/>
          <p:nvPr/>
        </p:nvSpPr>
        <p:spPr>
          <a:xfrm rot="5400000">
            <a:off x="8772612" y="2869948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Линия времени" descr="04-liniya-vremeni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056" y="586853"/>
            <a:ext cx="8298000" cy="1501715"/>
          </a:xfrm>
          <a:prstGeom prst="rect">
            <a:avLst/>
          </a:prstGeom>
        </p:spPr>
      </p:pic>
      <p:sp>
        <p:nvSpPr>
          <p:cNvPr id="3" name="Кнопка: Линия времени"/>
          <p:cNvSpPr/>
          <p:nvPr/>
        </p:nvSpPr>
        <p:spPr>
          <a:xfrm>
            <a:off x="7783414" y="4222874"/>
            <a:ext cx="1326030" cy="384572"/>
          </a:xfrm>
          <a:prstGeom prst="roundRect">
            <a:avLst>
              <a:gd name="adj" fmla="val 23281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нопка: Фукидид"/>
          <p:cNvSpPr/>
          <p:nvPr/>
        </p:nvSpPr>
        <p:spPr>
          <a:xfrm>
            <a:off x="7778843" y="4698072"/>
            <a:ext cx="1126518" cy="401851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нопка: Скифское царство"/>
          <p:cNvSpPr/>
          <p:nvPr/>
        </p:nvSpPr>
        <p:spPr>
          <a:xfrm>
            <a:off x="7783415" y="5174937"/>
            <a:ext cx="1130772" cy="397035"/>
          </a:xfrm>
          <a:prstGeom prst="roundRect">
            <a:avLst>
              <a:gd name="adj" fmla="val 23281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нопка: Скрыть все"/>
          <p:cNvSpPr/>
          <p:nvPr/>
        </p:nvSpPr>
        <p:spPr>
          <a:xfrm>
            <a:off x="7780315" y="5660022"/>
            <a:ext cx="1136320" cy="399817"/>
          </a:xfrm>
          <a:prstGeom prst="roundRect">
            <a:avLst>
              <a:gd name="adj" fmla="val 23281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hlinkClick r:id="" action="ppaction://hlinkshowjump?jump=endshow"/>
          </p:cNvPr>
          <p:cNvSpPr/>
          <p:nvPr/>
        </p:nvSpPr>
        <p:spPr>
          <a:xfrm flipV="1">
            <a:off x="55209" y="6152147"/>
            <a:ext cx="407167" cy="550086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Фукидид" descr="fukidi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2023" y="890625"/>
            <a:ext cx="5846414" cy="2117518"/>
          </a:xfrm>
          <a:prstGeom prst="rect">
            <a:avLst/>
          </a:prstGeom>
        </p:spPr>
      </p:pic>
      <p:pic>
        <p:nvPicPr>
          <p:cNvPr id="11" name="Мини-карта" descr="rus_001_02sm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815" y="2181468"/>
            <a:ext cx="3310399" cy="2991697"/>
          </a:xfrm>
          <a:prstGeom prst="rect">
            <a:avLst/>
          </a:prstGeom>
        </p:spPr>
      </p:pic>
      <p:pic>
        <p:nvPicPr>
          <p:cNvPr id="12" name="Рисунок 11" descr="skif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4777" y="4591403"/>
            <a:ext cx="2497540" cy="1708317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988755" y="5983005"/>
            <a:ext cx="291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cs typeface="Arial" pitchFamily="34" charset="0"/>
              </a:rPr>
              <a:t>Нащитная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cs typeface="Arial" pitchFamily="34" charset="0"/>
              </a:rPr>
              <a:t> бляшка в виде оленя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Адрес сайта">
            <a:hlinkClick r:id="rId7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Задача 3">
            <a:hlinkClick r:id="rId8" action="ppaction://hlinksldjump"/>
          </p:cNvPr>
          <p:cNvSpPr/>
          <p:nvPr/>
        </p:nvSpPr>
        <p:spPr>
          <a:xfrm>
            <a:off x="7935982" y="6385533"/>
            <a:ext cx="308960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дача 2">
            <a:hlinkClick r:id="rId9" action="ppaction://hlinksldjump"/>
          </p:cNvPr>
          <p:cNvSpPr/>
          <p:nvPr/>
        </p:nvSpPr>
        <p:spPr>
          <a:xfrm>
            <a:off x="7586404" y="6381375"/>
            <a:ext cx="299529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дача 1">
            <a:hlinkClick r:id="rId10" action="ppaction://hlinksldjump"/>
          </p:cNvPr>
          <p:cNvSpPr/>
          <p:nvPr/>
        </p:nvSpPr>
        <p:spPr>
          <a:xfrm>
            <a:off x="7250278" y="6391668"/>
            <a:ext cx="304262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Глоссарий">
            <a:hlinkClick r:id="rId11" action="ppaction://hlinksldjump"/>
          </p:cNvPr>
          <p:cNvSpPr/>
          <p:nvPr/>
        </p:nvSpPr>
        <p:spPr>
          <a:xfrm>
            <a:off x="8929688" y="4619847"/>
            <a:ext cx="214312" cy="782638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/задание">
            <a:hlinkClick r:id="rId12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ечение уч.задачи">
            <a:hlinkClick r:id="rId13" action="ppaction://hlinksldjump"/>
          </p:cNvPr>
          <p:cNvSpPr/>
          <p:nvPr/>
        </p:nvSpPr>
        <p:spPr>
          <a:xfrm>
            <a:off x="6463000" y="6375624"/>
            <a:ext cx="75228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Финно-угры и балты">
            <a:hlinkClick r:id="rId14" action="ppaction://hlinksldjump"/>
          </p:cNvPr>
          <p:cNvSpPr/>
          <p:nvPr/>
        </p:nvSpPr>
        <p:spPr>
          <a:xfrm>
            <a:off x="5651149" y="637534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еликая Булгария">
            <a:hlinkClick r:id="rId15" action="ppaction://hlinksldjump"/>
          </p:cNvPr>
          <p:cNvSpPr/>
          <p:nvPr/>
        </p:nvSpPr>
        <p:spPr>
          <a:xfrm>
            <a:off x="4845910" y="637249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Хазарский каганат">
            <a:hlinkClick r:id="rId16" action="ppaction://hlinksldjump"/>
          </p:cNvPr>
          <p:cNvSpPr/>
          <p:nvPr/>
        </p:nvSpPr>
        <p:spPr>
          <a:xfrm>
            <a:off x="4047845" y="637261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юркский каганат">
            <a:hlinkClick r:id="rId17" action="ppaction://hlinksldjump"/>
          </p:cNvPr>
          <p:cNvSpPr/>
          <p:nvPr/>
        </p:nvSpPr>
        <p:spPr>
          <a:xfrm>
            <a:off x="3244541" y="6369763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ербент">
            <a:hlinkClick r:id="rId18" action="ppaction://hlinksldjump"/>
          </p:cNvPr>
          <p:cNvSpPr/>
          <p:nvPr/>
        </p:nvSpPr>
        <p:spPr>
          <a:xfrm>
            <a:off x="2444313" y="6366914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Греческие государства">
            <a:hlinkClick r:id="rId19" action="ppaction://hlinksldjump"/>
          </p:cNvPr>
          <p:cNvSpPr/>
          <p:nvPr/>
        </p:nvSpPr>
        <p:spPr>
          <a:xfrm>
            <a:off x="848899" y="6369762"/>
            <a:ext cx="778157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чебная задача">
            <a:hlinkClick r:id="rId20" action="ppaction://hlinksldjump"/>
          </p:cNvPr>
          <p:cNvSpPr/>
          <p:nvPr/>
        </p:nvSpPr>
        <p:spPr>
          <a:xfrm>
            <a:off x="7006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Инструкция">
            <a:hlinkClick r:id="rId21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лан урока">
            <a:hlinkClick r:id="rId22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Вправо">
            <a:hlinkClick r:id="" action="ppaction://hlinkshowjump?jump=nextslide" tooltip="Следующий слайд"/>
          </p:cNvPr>
          <p:cNvSpPr/>
          <p:nvPr/>
        </p:nvSpPr>
        <p:spPr>
          <a:xfrm rot="5400000">
            <a:off x="8778418" y="3215387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Влево">
            <a:hlinkClick r:id="" action="ppaction://hlinkshowjump?jump=previousslide" tooltip="Предыдущий слайд"/>
          </p:cNvPr>
          <p:cNvSpPr/>
          <p:nvPr/>
        </p:nvSpPr>
        <p:spPr>
          <a:xfrm rot="5400000">
            <a:off x="8772612" y="2869948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ечеть" descr="05-derb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002" y="2747201"/>
            <a:ext cx="4595753" cy="2959665"/>
          </a:xfrm>
          <a:prstGeom prst="rect">
            <a:avLst/>
          </a:prstGeom>
        </p:spPr>
      </p:pic>
      <p:sp>
        <p:nvSpPr>
          <p:cNvPr id="9" name="Кнопка: Ист справка"/>
          <p:cNvSpPr/>
          <p:nvPr/>
        </p:nvSpPr>
        <p:spPr>
          <a:xfrm>
            <a:off x="7795768" y="5180026"/>
            <a:ext cx="1116222" cy="407809"/>
          </a:xfrm>
          <a:prstGeom prst="roundRect">
            <a:avLst>
              <a:gd name="adj" fmla="val 23203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нопка: Скрыть все"/>
          <p:cNvSpPr/>
          <p:nvPr/>
        </p:nvSpPr>
        <p:spPr>
          <a:xfrm>
            <a:off x="7794497" y="5650346"/>
            <a:ext cx="1112208" cy="407809"/>
          </a:xfrm>
          <a:prstGeom prst="roundRect">
            <a:avLst>
              <a:gd name="adj" fmla="val 23203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Дербент_инф" descr="05-derbent-in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0534" y="1065273"/>
            <a:ext cx="4087464" cy="3156257"/>
          </a:xfrm>
          <a:prstGeom prst="rect">
            <a:avLst/>
          </a:prstGeom>
        </p:spPr>
      </p:pic>
      <p:sp>
        <p:nvSpPr>
          <p:cNvPr id="11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Адрес сайта">
            <a:hlinkClick r:id="rId5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Задача 3">
            <a:hlinkClick r:id="rId6" action="ppaction://hlinksldjump"/>
          </p:cNvPr>
          <p:cNvSpPr/>
          <p:nvPr/>
        </p:nvSpPr>
        <p:spPr>
          <a:xfrm>
            <a:off x="7935982" y="6385533"/>
            <a:ext cx="308960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дача 2">
            <a:hlinkClick r:id="rId7" action="ppaction://hlinksldjump"/>
          </p:cNvPr>
          <p:cNvSpPr/>
          <p:nvPr/>
        </p:nvSpPr>
        <p:spPr>
          <a:xfrm>
            <a:off x="7586404" y="6381375"/>
            <a:ext cx="299529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дача 1">
            <a:hlinkClick r:id="rId8" action="ppaction://hlinksldjump"/>
          </p:cNvPr>
          <p:cNvSpPr/>
          <p:nvPr/>
        </p:nvSpPr>
        <p:spPr>
          <a:xfrm>
            <a:off x="7250278" y="6391668"/>
            <a:ext cx="304262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Глоссарий">
            <a:hlinkClick r:id="rId9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/задание">
            <a:hlinkClick r:id="rId10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ечение уч.задачи">
            <a:hlinkClick r:id="rId11" action="ppaction://hlinksldjump"/>
          </p:cNvPr>
          <p:cNvSpPr/>
          <p:nvPr/>
        </p:nvSpPr>
        <p:spPr>
          <a:xfrm>
            <a:off x="6463000" y="6375624"/>
            <a:ext cx="75228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Финно-угры и балты">
            <a:hlinkClick r:id="rId12" action="ppaction://hlinksldjump"/>
          </p:cNvPr>
          <p:cNvSpPr/>
          <p:nvPr/>
        </p:nvSpPr>
        <p:spPr>
          <a:xfrm>
            <a:off x="5651149" y="637534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еликая Булгария">
            <a:hlinkClick r:id="rId13" action="ppaction://hlinksldjump"/>
          </p:cNvPr>
          <p:cNvSpPr/>
          <p:nvPr/>
        </p:nvSpPr>
        <p:spPr>
          <a:xfrm>
            <a:off x="4845910" y="637249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Хазарский каганат">
            <a:hlinkClick r:id="rId14" action="ppaction://hlinksldjump"/>
          </p:cNvPr>
          <p:cNvSpPr/>
          <p:nvPr/>
        </p:nvSpPr>
        <p:spPr>
          <a:xfrm>
            <a:off x="4047845" y="637261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юркский каганат">
            <a:hlinkClick r:id="rId15" action="ppaction://hlinksldjump"/>
          </p:cNvPr>
          <p:cNvSpPr/>
          <p:nvPr/>
        </p:nvSpPr>
        <p:spPr>
          <a:xfrm>
            <a:off x="3244541" y="6369763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ифы">
            <a:hlinkClick r:id="rId16" action="ppaction://hlinksldjump"/>
          </p:cNvPr>
          <p:cNvSpPr/>
          <p:nvPr/>
        </p:nvSpPr>
        <p:spPr>
          <a:xfrm>
            <a:off x="1657414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Греческие государства">
            <a:hlinkClick r:id="rId17" action="ppaction://hlinksldjump"/>
          </p:cNvPr>
          <p:cNvSpPr/>
          <p:nvPr/>
        </p:nvSpPr>
        <p:spPr>
          <a:xfrm>
            <a:off x="848899" y="6369762"/>
            <a:ext cx="778157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чебная задача">
            <a:hlinkClick r:id="rId18" action="ppaction://hlinksldjump"/>
          </p:cNvPr>
          <p:cNvSpPr/>
          <p:nvPr/>
        </p:nvSpPr>
        <p:spPr>
          <a:xfrm>
            <a:off x="7006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Инструкция">
            <a:hlinkClick r:id="rId19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лан урока">
            <a:hlinkClick r:id="rId20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право">
            <a:hlinkClick r:id="" action="ppaction://hlinkshowjump?jump=nextslide" tooltip="Следующий слайд"/>
          </p:cNvPr>
          <p:cNvSpPr/>
          <p:nvPr/>
        </p:nvSpPr>
        <p:spPr>
          <a:xfrm rot="5400000">
            <a:off x="8778418" y="3215387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Влево">
            <a:hlinkClick r:id="" action="ppaction://hlinkshowjump?jump=previousslide" tooltip="Предыдущий слайд"/>
          </p:cNvPr>
          <p:cNvSpPr/>
          <p:nvPr/>
        </p:nvSpPr>
        <p:spPr>
          <a:xfrm rot="5400000">
            <a:off x="8772612" y="2869948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86552" y="5186887"/>
            <a:ext cx="1120855" cy="384572"/>
          </a:xfrm>
          <a:prstGeom prst="roundRect">
            <a:avLst>
              <a:gd name="adj" fmla="val 23281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91073" y="5667403"/>
            <a:ext cx="1117101" cy="384572"/>
          </a:xfrm>
          <a:prstGeom prst="roundRect">
            <a:avLst>
              <a:gd name="adj" fmla="val 23281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Линия времени" descr="06-liniya-vremeni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434" y="1324910"/>
            <a:ext cx="8298000" cy="1469957"/>
          </a:xfrm>
          <a:prstGeom prst="rect">
            <a:avLst/>
          </a:prstGeom>
        </p:spPr>
      </p:pic>
      <p:sp>
        <p:nvSpPr>
          <p:cNvPr id="7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дрес сайта">
            <a:hlinkClick r:id="rId4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Задача 3">
            <a:hlinkClick r:id="rId5" action="ppaction://hlinksldjump"/>
          </p:cNvPr>
          <p:cNvSpPr/>
          <p:nvPr/>
        </p:nvSpPr>
        <p:spPr>
          <a:xfrm>
            <a:off x="7935982" y="6385533"/>
            <a:ext cx="308960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дача 2">
            <a:hlinkClick r:id="rId6" action="ppaction://hlinksldjump"/>
          </p:cNvPr>
          <p:cNvSpPr/>
          <p:nvPr/>
        </p:nvSpPr>
        <p:spPr>
          <a:xfrm>
            <a:off x="7586404" y="6381375"/>
            <a:ext cx="299529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дача 1">
            <a:hlinkClick r:id="rId7" action="ppaction://hlinksldjump"/>
          </p:cNvPr>
          <p:cNvSpPr/>
          <p:nvPr/>
        </p:nvSpPr>
        <p:spPr>
          <a:xfrm>
            <a:off x="7250278" y="6391668"/>
            <a:ext cx="304262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Глоссарий">
            <a:hlinkClick r:id="rId8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/задание">
            <a:hlinkClick r:id="rId9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ечение уч.задачи">
            <a:hlinkClick r:id="rId10" action="ppaction://hlinksldjump"/>
          </p:cNvPr>
          <p:cNvSpPr/>
          <p:nvPr/>
        </p:nvSpPr>
        <p:spPr>
          <a:xfrm>
            <a:off x="6463000" y="6375624"/>
            <a:ext cx="75228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Финно-угры и балты">
            <a:hlinkClick r:id="rId11" action="ppaction://hlinksldjump"/>
          </p:cNvPr>
          <p:cNvSpPr/>
          <p:nvPr/>
        </p:nvSpPr>
        <p:spPr>
          <a:xfrm>
            <a:off x="5651149" y="637534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еликая Булгария">
            <a:hlinkClick r:id="rId12" action="ppaction://hlinksldjump"/>
          </p:cNvPr>
          <p:cNvSpPr/>
          <p:nvPr/>
        </p:nvSpPr>
        <p:spPr>
          <a:xfrm>
            <a:off x="4845910" y="637249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Хазарский каганат">
            <a:hlinkClick r:id="rId13" action="ppaction://hlinksldjump"/>
          </p:cNvPr>
          <p:cNvSpPr/>
          <p:nvPr/>
        </p:nvSpPr>
        <p:spPr>
          <a:xfrm>
            <a:off x="4047845" y="637261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ербент">
            <a:hlinkClick r:id="rId14" action="ppaction://hlinksldjump"/>
          </p:cNvPr>
          <p:cNvSpPr/>
          <p:nvPr/>
        </p:nvSpPr>
        <p:spPr>
          <a:xfrm>
            <a:off x="2444313" y="6366914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ифы">
            <a:hlinkClick r:id="rId15" action="ppaction://hlinksldjump"/>
          </p:cNvPr>
          <p:cNvSpPr/>
          <p:nvPr/>
        </p:nvSpPr>
        <p:spPr>
          <a:xfrm>
            <a:off x="1657414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Греческие государства">
            <a:hlinkClick r:id="rId16" action="ppaction://hlinksldjump"/>
          </p:cNvPr>
          <p:cNvSpPr/>
          <p:nvPr/>
        </p:nvSpPr>
        <p:spPr>
          <a:xfrm>
            <a:off x="848899" y="6369762"/>
            <a:ext cx="778157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чебная задача">
            <a:hlinkClick r:id="rId17" action="ppaction://hlinksldjump"/>
          </p:cNvPr>
          <p:cNvSpPr/>
          <p:nvPr/>
        </p:nvSpPr>
        <p:spPr>
          <a:xfrm>
            <a:off x="7006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Инструкция">
            <a:hlinkClick r:id="rId18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лан урока">
            <a:hlinkClick r:id="rId19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право">
            <a:hlinkClick r:id="" action="ppaction://hlinkshowjump?jump=nextslide" tooltip="Следующий слайд"/>
          </p:cNvPr>
          <p:cNvSpPr/>
          <p:nvPr/>
        </p:nvSpPr>
        <p:spPr>
          <a:xfrm rot="5400000">
            <a:off x="8778418" y="3215387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лево">
            <a:hlinkClick r:id="" action="ppaction://hlinkshowjump?jump=previousslide" tooltip="Предыдущий слайд"/>
          </p:cNvPr>
          <p:cNvSpPr/>
          <p:nvPr/>
        </p:nvSpPr>
        <p:spPr>
          <a:xfrm rot="5400000">
            <a:off x="8772612" y="2869948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иния времени"/>
          <p:cNvSpPr/>
          <p:nvPr/>
        </p:nvSpPr>
        <p:spPr>
          <a:xfrm>
            <a:off x="7784623" y="5181331"/>
            <a:ext cx="1123304" cy="41786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ыть все"/>
          <p:cNvSpPr/>
          <p:nvPr/>
        </p:nvSpPr>
        <p:spPr>
          <a:xfrm>
            <a:off x="7788643" y="5670190"/>
            <a:ext cx="1117905" cy="384572"/>
          </a:xfrm>
          <a:prstGeom prst="roundRect">
            <a:avLst>
              <a:gd name="adj" fmla="val 23281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Линия времени" descr="07_liniya-vremen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98" y="1291888"/>
            <a:ext cx="8081658" cy="1431633"/>
          </a:xfrm>
          <a:prstGeom prst="rect">
            <a:avLst/>
          </a:prstGeom>
        </p:spPr>
      </p:pic>
      <p:sp>
        <p:nvSpPr>
          <p:cNvPr id="7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дрес сайта">
            <a:hlinkClick r:id="rId4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Задача 3">
            <a:hlinkClick r:id="rId5" action="ppaction://hlinksldjump"/>
          </p:cNvPr>
          <p:cNvSpPr/>
          <p:nvPr/>
        </p:nvSpPr>
        <p:spPr>
          <a:xfrm>
            <a:off x="7935982" y="6385533"/>
            <a:ext cx="308960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дача 2">
            <a:hlinkClick r:id="rId6" action="ppaction://hlinksldjump"/>
          </p:cNvPr>
          <p:cNvSpPr/>
          <p:nvPr/>
        </p:nvSpPr>
        <p:spPr>
          <a:xfrm>
            <a:off x="7586404" y="6381375"/>
            <a:ext cx="299529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дача 1">
            <a:hlinkClick r:id="rId7" action="ppaction://hlinksldjump"/>
          </p:cNvPr>
          <p:cNvSpPr/>
          <p:nvPr/>
        </p:nvSpPr>
        <p:spPr>
          <a:xfrm>
            <a:off x="7250278" y="6391668"/>
            <a:ext cx="304262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Глоссарий">
            <a:hlinkClick r:id="rId8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/задание">
            <a:hlinkClick r:id="rId9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ечение уч.задачи">
            <a:hlinkClick r:id="rId10" action="ppaction://hlinksldjump"/>
          </p:cNvPr>
          <p:cNvSpPr/>
          <p:nvPr/>
        </p:nvSpPr>
        <p:spPr>
          <a:xfrm>
            <a:off x="6463000" y="6375624"/>
            <a:ext cx="75228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Финно-угры и балты">
            <a:hlinkClick r:id="rId11" action="ppaction://hlinksldjump"/>
          </p:cNvPr>
          <p:cNvSpPr/>
          <p:nvPr/>
        </p:nvSpPr>
        <p:spPr>
          <a:xfrm>
            <a:off x="5651149" y="637534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еликая Булгария">
            <a:hlinkClick r:id="rId12" action="ppaction://hlinksldjump"/>
          </p:cNvPr>
          <p:cNvSpPr/>
          <p:nvPr/>
        </p:nvSpPr>
        <p:spPr>
          <a:xfrm>
            <a:off x="4845910" y="637249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юркский каганат">
            <a:hlinkClick r:id="rId13" action="ppaction://hlinksldjump"/>
          </p:cNvPr>
          <p:cNvSpPr/>
          <p:nvPr/>
        </p:nvSpPr>
        <p:spPr>
          <a:xfrm>
            <a:off x="3244541" y="6369763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ербент">
            <a:hlinkClick r:id="rId14" action="ppaction://hlinksldjump"/>
          </p:cNvPr>
          <p:cNvSpPr/>
          <p:nvPr/>
        </p:nvSpPr>
        <p:spPr>
          <a:xfrm>
            <a:off x="2444313" y="6366914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ифы">
            <a:hlinkClick r:id="rId15" action="ppaction://hlinksldjump"/>
          </p:cNvPr>
          <p:cNvSpPr/>
          <p:nvPr/>
        </p:nvSpPr>
        <p:spPr>
          <a:xfrm>
            <a:off x="1657414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Греческие государства">
            <a:hlinkClick r:id="rId16" action="ppaction://hlinksldjump"/>
          </p:cNvPr>
          <p:cNvSpPr/>
          <p:nvPr/>
        </p:nvSpPr>
        <p:spPr>
          <a:xfrm>
            <a:off x="848899" y="6369762"/>
            <a:ext cx="778157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чебная задача">
            <a:hlinkClick r:id="rId17" action="ppaction://hlinksldjump"/>
          </p:cNvPr>
          <p:cNvSpPr/>
          <p:nvPr/>
        </p:nvSpPr>
        <p:spPr>
          <a:xfrm>
            <a:off x="7006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Инструкция">
            <a:hlinkClick r:id="rId18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лан урока">
            <a:hlinkClick r:id="rId19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Вправо">
            <a:hlinkClick r:id="" action="ppaction://hlinkshowjump?jump=nextslide" tooltip="Следующий слайд"/>
          </p:cNvPr>
          <p:cNvSpPr/>
          <p:nvPr/>
        </p:nvSpPr>
        <p:spPr>
          <a:xfrm rot="5400000">
            <a:off x="8778418" y="3215387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Влево">
            <a:hlinkClick r:id="" action="ppaction://hlinkshowjump?jump=previousslide" tooltip="Предыдущий слайд"/>
          </p:cNvPr>
          <p:cNvSpPr/>
          <p:nvPr/>
        </p:nvSpPr>
        <p:spPr>
          <a:xfrm rot="5400000">
            <a:off x="8772612" y="2869948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Линия времени" descr="08_liniya-vremen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872" y="1130596"/>
            <a:ext cx="8298000" cy="1471566"/>
          </a:xfrm>
          <a:prstGeom prst="rect">
            <a:avLst/>
          </a:prstGeom>
        </p:spPr>
      </p:pic>
      <p:pic>
        <p:nvPicPr>
          <p:cNvPr id="4" name="Рисунок 3" descr="08_kubr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1057" y="2429691"/>
            <a:ext cx="4470249" cy="3576200"/>
          </a:xfrm>
          <a:prstGeom prst="rect">
            <a:avLst/>
          </a:prstGeom>
        </p:spPr>
      </p:pic>
      <p:sp>
        <p:nvSpPr>
          <p:cNvPr id="5" name="Линия времени"/>
          <p:cNvSpPr/>
          <p:nvPr/>
        </p:nvSpPr>
        <p:spPr>
          <a:xfrm>
            <a:off x="7801069" y="4706558"/>
            <a:ext cx="1104961" cy="408397"/>
          </a:xfrm>
          <a:prstGeom prst="roundRect">
            <a:avLst>
              <a:gd name="adj" fmla="val 23281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ртина"/>
          <p:cNvSpPr/>
          <p:nvPr/>
        </p:nvSpPr>
        <p:spPr>
          <a:xfrm>
            <a:off x="7798050" y="5173210"/>
            <a:ext cx="1111755" cy="41086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ыть все"/>
          <p:cNvSpPr/>
          <p:nvPr/>
        </p:nvSpPr>
        <p:spPr>
          <a:xfrm>
            <a:off x="7799736" y="5680611"/>
            <a:ext cx="1121061" cy="384572"/>
          </a:xfrm>
          <a:prstGeom prst="roundRect">
            <a:avLst>
              <a:gd name="adj" fmla="val 23281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69499" y="6030063"/>
            <a:ext cx="4500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cs typeface="Arial" pitchFamily="34" charset="0"/>
              </a:rPr>
              <a:t>Гюдженов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cs typeface="Arial" pitchFamily="34" charset="0"/>
              </a:rPr>
              <a:t> Д. «Хан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cs typeface="Arial" pitchFamily="34" charset="0"/>
              </a:rPr>
              <a:t>Кубрат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cs typeface="Arial" pitchFamily="34" charset="0"/>
              </a:rPr>
              <a:t> с сыновьями» (1926 г.)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Адрес сайта">
            <a:hlinkClick r:id="rId5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Задача 3">
            <a:hlinkClick r:id="rId6" action="ppaction://hlinksldjump"/>
          </p:cNvPr>
          <p:cNvSpPr/>
          <p:nvPr/>
        </p:nvSpPr>
        <p:spPr>
          <a:xfrm>
            <a:off x="7935982" y="6385533"/>
            <a:ext cx="308960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дача 2">
            <a:hlinkClick r:id="rId7" action="ppaction://hlinksldjump"/>
          </p:cNvPr>
          <p:cNvSpPr/>
          <p:nvPr/>
        </p:nvSpPr>
        <p:spPr>
          <a:xfrm>
            <a:off x="7586404" y="6381375"/>
            <a:ext cx="299529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дача 1">
            <a:hlinkClick r:id="rId8" action="ppaction://hlinksldjump"/>
          </p:cNvPr>
          <p:cNvSpPr/>
          <p:nvPr/>
        </p:nvSpPr>
        <p:spPr>
          <a:xfrm>
            <a:off x="7250278" y="6391668"/>
            <a:ext cx="304262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Глоссарий">
            <a:hlinkClick r:id="rId9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/задание">
            <a:hlinkClick r:id="rId10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ечение уч.задачи">
            <a:hlinkClick r:id="rId11" action="ppaction://hlinksldjump"/>
          </p:cNvPr>
          <p:cNvSpPr/>
          <p:nvPr/>
        </p:nvSpPr>
        <p:spPr>
          <a:xfrm>
            <a:off x="6463000" y="6375624"/>
            <a:ext cx="75228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Финно-угры и балты">
            <a:hlinkClick r:id="rId12" action="ppaction://hlinksldjump"/>
          </p:cNvPr>
          <p:cNvSpPr/>
          <p:nvPr/>
        </p:nvSpPr>
        <p:spPr>
          <a:xfrm>
            <a:off x="5651149" y="637534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Хазарский каганат">
            <a:hlinkClick r:id="rId13" action="ppaction://hlinksldjump"/>
          </p:cNvPr>
          <p:cNvSpPr/>
          <p:nvPr/>
        </p:nvSpPr>
        <p:spPr>
          <a:xfrm>
            <a:off x="4047845" y="637261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юркский каганат">
            <a:hlinkClick r:id="rId14" action="ppaction://hlinksldjump"/>
          </p:cNvPr>
          <p:cNvSpPr/>
          <p:nvPr/>
        </p:nvSpPr>
        <p:spPr>
          <a:xfrm>
            <a:off x="3244541" y="6369763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ербент">
            <a:hlinkClick r:id="rId15" action="ppaction://hlinksldjump"/>
          </p:cNvPr>
          <p:cNvSpPr/>
          <p:nvPr/>
        </p:nvSpPr>
        <p:spPr>
          <a:xfrm>
            <a:off x="2444313" y="6366914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ифы">
            <a:hlinkClick r:id="rId16" action="ppaction://hlinksldjump"/>
          </p:cNvPr>
          <p:cNvSpPr/>
          <p:nvPr/>
        </p:nvSpPr>
        <p:spPr>
          <a:xfrm>
            <a:off x="1657414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Греческие государства">
            <a:hlinkClick r:id="rId17" action="ppaction://hlinksldjump"/>
          </p:cNvPr>
          <p:cNvSpPr/>
          <p:nvPr/>
        </p:nvSpPr>
        <p:spPr>
          <a:xfrm>
            <a:off x="848899" y="6369762"/>
            <a:ext cx="778157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чебная задача">
            <a:hlinkClick r:id="rId18" action="ppaction://hlinksldjump"/>
          </p:cNvPr>
          <p:cNvSpPr/>
          <p:nvPr/>
        </p:nvSpPr>
        <p:spPr>
          <a:xfrm>
            <a:off x="7006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Инструкция">
            <a:hlinkClick r:id="rId19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лан урока">
            <a:hlinkClick r:id="rId20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право">
            <a:hlinkClick r:id="" action="ppaction://hlinkshowjump?jump=nextslide" tooltip="Следующий слайд"/>
          </p:cNvPr>
          <p:cNvSpPr/>
          <p:nvPr/>
        </p:nvSpPr>
        <p:spPr>
          <a:xfrm rot="5400000">
            <a:off x="8778418" y="3215387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Влево">
            <a:hlinkClick r:id="" action="ppaction://hlinkshowjump?jump=previousslide" tooltip="Предыдущий слайд"/>
          </p:cNvPr>
          <p:cNvSpPr/>
          <p:nvPr/>
        </p:nvSpPr>
        <p:spPr>
          <a:xfrm rot="5400000">
            <a:off x="8772612" y="2869948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Адрес сайта">
            <a:hlinkClick r:id="rId3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дача 3">
            <a:hlinkClick r:id="rId4" action="ppaction://hlinksldjump"/>
          </p:cNvPr>
          <p:cNvSpPr/>
          <p:nvPr/>
        </p:nvSpPr>
        <p:spPr>
          <a:xfrm>
            <a:off x="7935982" y="6385533"/>
            <a:ext cx="308960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дача 2">
            <a:hlinkClick r:id="rId5" action="ppaction://hlinksldjump"/>
          </p:cNvPr>
          <p:cNvSpPr/>
          <p:nvPr/>
        </p:nvSpPr>
        <p:spPr>
          <a:xfrm>
            <a:off x="7586404" y="6381375"/>
            <a:ext cx="299529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дача 1">
            <a:hlinkClick r:id="rId6" action="ppaction://hlinksldjump"/>
          </p:cNvPr>
          <p:cNvSpPr/>
          <p:nvPr/>
        </p:nvSpPr>
        <p:spPr>
          <a:xfrm>
            <a:off x="7250278" y="6391668"/>
            <a:ext cx="304262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Глоссарий">
            <a:hlinkClick r:id="rId7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/задание">
            <a:hlinkClick r:id="rId8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ечение уч.задачи">
            <a:hlinkClick r:id="rId9" action="ppaction://hlinksldjump"/>
          </p:cNvPr>
          <p:cNvSpPr/>
          <p:nvPr/>
        </p:nvSpPr>
        <p:spPr>
          <a:xfrm>
            <a:off x="6463000" y="6375624"/>
            <a:ext cx="75228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еликая Булгария">
            <a:hlinkClick r:id="rId10" action="ppaction://hlinksldjump"/>
          </p:cNvPr>
          <p:cNvSpPr/>
          <p:nvPr/>
        </p:nvSpPr>
        <p:spPr>
          <a:xfrm>
            <a:off x="4845910" y="637249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Хазарский каганат">
            <a:hlinkClick r:id="rId11" action="ppaction://hlinksldjump"/>
          </p:cNvPr>
          <p:cNvSpPr/>
          <p:nvPr/>
        </p:nvSpPr>
        <p:spPr>
          <a:xfrm>
            <a:off x="4047845" y="6372611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юркский каганат">
            <a:hlinkClick r:id="rId12" action="ppaction://hlinksldjump"/>
          </p:cNvPr>
          <p:cNvSpPr/>
          <p:nvPr/>
        </p:nvSpPr>
        <p:spPr>
          <a:xfrm>
            <a:off x="3244541" y="6369763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ербент">
            <a:hlinkClick r:id="rId13" action="ppaction://hlinksldjump"/>
          </p:cNvPr>
          <p:cNvSpPr/>
          <p:nvPr/>
        </p:nvSpPr>
        <p:spPr>
          <a:xfrm>
            <a:off x="2444313" y="6366914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ифы">
            <a:hlinkClick r:id="rId14" action="ppaction://hlinksldjump"/>
          </p:cNvPr>
          <p:cNvSpPr/>
          <p:nvPr/>
        </p:nvSpPr>
        <p:spPr>
          <a:xfrm>
            <a:off x="1657414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Греческие государства">
            <a:hlinkClick r:id="rId15" action="ppaction://hlinksldjump"/>
          </p:cNvPr>
          <p:cNvSpPr/>
          <p:nvPr/>
        </p:nvSpPr>
        <p:spPr>
          <a:xfrm>
            <a:off x="848899" y="6369762"/>
            <a:ext cx="778157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чебная задача">
            <a:hlinkClick r:id="rId16" action="ppaction://hlinksldjump"/>
          </p:cNvPr>
          <p:cNvSpPr/>
          <p:nvPr/>
        </p:nvSpPr>
        <p:spPr>
          <a:xfrm>
            <a:off x="7006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Инструкция">
            <a:hlinkClick r:id="rId17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лан урока">
            <a:hlinkClick r:id="rId18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право">
            <a:hlinkClick r:id="" action="ppaction://hlinkshowjump?jump=nextslide" tooltip="Следующий слайд"/>
          </p:cNvPr>
          <p:cNvSpPr/>
          <p:nvPr/>
        </p:nvSpPr>
        <p:spPr>
          <a:xfrm rot="5400000">
            <a:off x="8778418" y="3215387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лево">
            <a:hlinkClick r:id="" action="ppaction://hlinkshowjump?jump=previousslide" tooltip="Предыдущий слайд"/>
          </p:cNvPr>
          <p:cNvSpPr/>
          <p:nvPr/>
        </p:nvSpPr>
        <p:spPr>
          <a:xfrm rot="5400000">
            <a:off x="8772612" y="2869948"/>
            <a:ext cx="301478" cy="351308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3945</TotalTime>
  <Words>68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Loyola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M. Marcovitz</dc:creator>
  <cp:lastModifiedBy>RodionH</cp:lastModifiedBy>
  <cp:revision>346</cp:revision>
  <dcterms:created xsi:type="dcterms:W3CDTF">2004-04-01T14:44:02Z</dcterms:created>
  <dcterms:modified xsi:type="dcterms:W3CDTF">2016-07-21T10:51:07Z</dcterms:modified>
</cp:coreProperties>
</file>